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9719" r:id="rId2"/>
    <p:sldMasterId id="2147489984" r:id="rId3"/>
  </p:sldMasterIdLst>
  <p:notesMasterIdLst>
    <p:notesMasterId r:id="rId31"/>
  </p:notesMasterIdLst>
  <p:handoutMasterIdLst>
    <p:handoutMasterId r:id="rId32"/>
  </p:handoutMasterIdLst>
  <p:sldIdLst>
    <p:sldId id="1565" r:id="rId4"/>
    <p:sldId id="2119" r:id="rId5"/>
    <p:sldId id="2329" r:id="rId6"/>
    <p:sldId id="2122" r:id="rId7"/>
    <p:sldId id="2355" r:id="rId8"/>
    <p:sldId id="2133" r:id="rId9"/>
    <p:sldId id="2330" r:id="rId10"/>
    <p:sldId id="2331" r:id="rId11"/>
    <p:sldId id="2354" r:id="rId12"/>
    <p:sldId id="2335" r:id="rId13"/>
    <p:sldId id="2339" r:id="rId14"/>
    <p:sldId id="2340" r:id="rId15"/>
    <p:sldId id="2341" r:id="rId16"/>
    <p:sldId id="2336" r:id="rId17"/>
    <p:sldId id="2342" r:id="rId18"/>
    <p:sldId id="2343" r:id="rId19"/>
    <p:sldId id="2344" r:id="rId20"/>
    <p:sldId id="2345" r:id="rId21"/>
    <p:sldId id="2346" r:id="rId22"/>
    <p:sldId id="2347" r:id="rId23"/>
    <p:sldId id="2348" r:id="rId24"/>
    <p:sldId id="2349" r:id="rId25"/>
    <p:sldId id="2350" r:id="rId26"/>
    <p:sldId id="2351" r:id="rId27"/>
    <p:sldId id="2352" r:id="rId28"/>
    <p:sldId id="2353" r:id="rId29"/>
    <p:sldId id="1892" r:id="rId30"/>
  </p:sldIdLst>
  <p:sldSz cx="9144000" cy="6858000" type="screen4x3"/>
  <p:notesSz cx="9926638" cy="6797675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xujy2@gmail.com" initials="f" lastIdx="2" clrIdx="0">
    <p:extLst>
      <p:ext uri="{19B8F6BF-5375-455C-9EA6-DF929625EA0E}">
        <p15:presenceInfo xmlns:p15="http://schemas.microsoft.com/office/powerpoint/2012/main" userId="6e7ea2678dc1467f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9900CC"/>
    <a:srgbClr val="FF99FF"/>
    <a:srgbClr val="0000FF"/>
    <a:srgbClr val="FF00FF"/>
    <a:srgbClr val="660066"/>
    <a:srgbClr val="00CC00"/>
    <a:srgbClr val="FFFFFF"/>
    <a:srgbClr val="99FF99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21108" autoAdjust="0"/>
    <p:restoredTop sz="93378" autoAdjust="0"/>
  </p:normalViewPr>
  <p:slideViewPr>
    <p:cSldViewPr>
      <p:cViewPr>
        <p:scale>
          <a:sx n="50" d="100"/>
          <a:sy n="50" d="100"/>
        </p:scale>
        <p:origin x="1460" y="2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21" Type="http://schemas.openxmlformats.org/officeDocument/2006/relationships/slide" Target="slides/slide18.xml"/><Relationship Id="rId34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handoutMaster" Target="handoutMasters/handoutMaster1.xml"/><Relationship Id="rId37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viewProps" Target="viewProps.xml"/><Relationship Id="rId8" Type="http://schemas.openxmlformats.org/officeDocument/2006/relationships/slide" Target="slides/slide5.xml"/><Relationship Id="rId3" Type="http://schemas.openxmlformats.org/officeDocument/2006/relationships/slideMaster" Target="slideMasters/slideMaster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554" name="Rectangle 2">
            <a:extLst>
              <a:ext uri="{FF2B5EF4-FFF2-40B4-BE49-F238E27FC236}">
                <a16:creationId xmlns:a16="http://schemas.microsoft.com/office/drawing/2014/main" id="{3FFC0476-8166-439A-8EF9-D64A12A374B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7555" name="Rectangle 3">
            <a:extLst>
              <a:ext uri="{FF2B5EF4-FFF2-40B4-BE49-F238E27FC236}">
                <a16:creationId xmlns:a16="http://schemas.microsoft.com/office/drawing/2014/main" id="{76F4FBBB-5A4B-48FE-A3BB-ADDECD35A27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3372" y="0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7556" name="Rectangle 4">
            <a:extLst>
              <a:ext uri="{FF2B5EF4-FFF2-40B4-BE49-F238E27FC236}">
                <a16:creationId xmlns:a16="http://schemas.microsoft.com/office/drawing/2014/main" id="{207F6BB9-765B-49E5-9CC8-53ADF49392A0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56218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7557" name="Rectangle 5">
            <a:extLst>
              <a:ext uri="{FF2B5EF4-FFF2-40B4-BE49-F238E27FC236}">
                <a16:creationId xmlns:a16="http://schemas.microsoft.com/office/drawing/2014/main" id="{F0E672FE-A1AF-4D9F-BB46-E1FC2414C8E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3372" y="6456218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085D1A6-9C3F-452C-9D0F-C9E74897528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050" name="Rectangle 2">
            <a:extLst>
              <a:ext uri="{FF2B5EF4-FFF2-40B4-BE49-F238E27FC236}">
                <a16:creationId xmlns:a16="http://schemas.microsoft.com/office/drawing/2014/main" id="{C5918788-DB56-4D35-9655-2F39F2A5CEF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4051" name="Rectangle 3">
            <a:extLst>
              <a:ext uri="{FF2B5EF4-FFF2-40B4-BE49-F238E27FC236}">
                <a16:creationId xmlns:a16="http://schemas.microsoft.com/office/drawing/2014/main" id="{B66602A1-486D-466C-9B6C-6B32F2BCAB63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623372" y="0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7524" name="Rectangle 4">
            <a:extLst>
              <a:ext uri="{FF2B5EF4-FFF2-40B4-BE49-F238E27FC236}">
                <a16:creationId xmlns:a16="http://schemas.microsoft.com/office/drawing/2014/main" id="{390F7CF1-E4D4-49ED-8108-AC8766004197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63900" y="509588"/>
            <a:ext cx="3398838" cy="25495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4053" name="Rectangle 5">
            <a:extLst>
              <a:ext uri="{FF2B5EF4-FFF2-40B4-BE49-F238E27FC236}">
                <a16:creationId xmlns:a16="http://schemas.microsoft.com/office/drawing/2014/main" id="{2A0DFE17-75EB-4C1C-874D-97744AE3FFE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2664" y="3228896"/>
            <a:ext cx="7941310" cy="3058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514054" name="Rectangle 6">
            <a:extLst>
              <a:ext uri="{FF2B5EF4-FFF2-40B4-BE49-F238E27FC236}">
                <a16:creationId xmlns:a16="http://schemas.microsoft.com/office/drawing/2014/main" id="{579692E3-514D-41AD-9EA6-A1FBBF73CFF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56218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4055" name="Rectangle 7">
            <a:extLst>
              <a:ext uri="{FF2B5EF4-FFF2-40B4-BE49-F238E27FC236}">
                <a16:creationId xmlns:a16="http://schemas.microsoft.com/office/drawing/2014/main" id="{9156C933-88AA-4872-BB0F-1730B21C9F4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3372" y="6456218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6FBD419D-64CE-4550-BAA2-0242050FC71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833881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0CB4F53-88CB-4C33-AB79-DD0F3B09A94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E448C0C-11EC-4F14-87EE-6E1BFC0905F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85212E5-D105-40CA-98B0-0FE6ED1254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AB1DE2-F14C-4215-862D-7892FFAF1AA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01272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F940FA1-01BC-48A7-B4B5-CB6D00B8F9E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BC251F2-60E3-4296-BFCE-EB8C0E3FF19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BBFBC5B-5423-4FD1-BCE6-8FC7BF67AE7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14375D-8CD9-46AF-8C41-09E335183E6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61064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662272B-A9A6-478C-B476-EF425841A8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55A9ED6-29CA-4D33-9F13-90A2E5A1237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5AAE814-BD3E-41DF-B881-23B6928BED9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A957E7-43B0-4056-AFF1-BC1FCBEFCE1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652693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EBD0CB7-2083-43C6-A1FE-F6AFE1FBBA0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D21FA05-F693-4AEA-99C4-CB234BDDE55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E90880E-4D09-411D-A86E-FF877E97238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3EAD3B-D202-412A-96D1-6259709983B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958394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B1BA1B9-80A5-47BB-AE94-5886B4D1DD1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DDDDF2D-A4D0-4E59-A260-C7CC2C4F634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0C56D1E-4A62-4589-AE93-3790E80644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C7E1B0-9EC0-4677-833D-06C393E8CBD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431377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29D06C7-3459-43EE-BDBF-4A89924E2D9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6BF6B9E-0B4B-45FB-A864-4197464B7FF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BE811F5-4019-4B4D-B706-8E4410C0B12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CB0E81-DFB2-4306-AE9C-4AA3B3243FE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733904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E9177A2-C34A-44E1-8648-881D74EB1A5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FB4D50-31FE-48AC-B9FD-C991E35CF8B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66A76EF-E0B2-452E-8251-600643A077E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41D597-6984-4660-AF26-EA33E11F223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170458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E49B45A-79A7-423D-BABD-E54649D3D99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62119C8-36DF-42FA-B727-5DF24DC6980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80C2522-B0B4-4E4B-B3AF-A0D1C692CE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2A1AEA-4D6F-4016-9F83-E47284FC26B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978523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2B6C2190-B7D8-47A4-AA3C-03D15275F7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A8175838-B24A-4816-A95E-A1DF8C40B79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D5F39CCB-44A5-42AA-8734-702871C4AC5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29834D-F101-4939-A509-4E033B6A97B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945185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2E97AAC2-84E6-484B-BBC1-87E1162493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23DA3B7-334A-4D43-9C72-595E8101872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C0D54346-06DF-423C-ADAA-2612E32C8B6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91CC6C-A0CA-4027-990A-46672CBEF58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4563085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E8C324BE-76BA-486B-980E-81AB4E36E4B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E89123F3-9D6B-4447-9C28-A0AAE956E26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EACFF776-9683-47EB-966F-B3733C86815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159C79-ACD3-4E88-9933-C98A0DFFF5F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1188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BE7A2BA-EB09-413F-8D13-A2CABB08481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C1E3401-E0DA-4C7C-A41A-CEAB4B05DCF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E8BF680-25AB-43B7-A87A-AAF2426CEA8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909520-5D08-4EEA-B917-6A59948C37B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1946974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F0E53CD-C280-4967-84A6-B110BEE9EC3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94CDF21-E72A-45C2-A164-7EAFCF85135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7316F7A-3189-4CE2-8E7B-C35F4AA91C7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FD4B45-79D1-4A7D-BDB6-BF1062B4DA3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5534604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83388CA-0573-45D1-A517-B20DFCB2B7D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A69F143-C875-4288-988B-542E2845314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4C82513-1482-442C-BBD3-5B0B7D8176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7947DF-BC88-40C0-9353-24BDAEA45DE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67045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DD8ACC6-807A-49E8-9ECF-13CBA1ACB62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1BBF968-5610-4FA2-B40B-EB7AB4ECFC4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47973E8-C92D-48E3-821D-4C92728F0D2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0875DF-0258-4B1E-AE58-D16AB59FAA1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8024694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1B7CE2C-C4D3-4296-86BD-3CEC538103C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92A1A18-24EE-4687-84FE-BE52AC3A4AD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21EB7C7-8865-4B33-B590-1AD14BA0FD5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C70BC3-87AB-427B-8EB5-B328C341088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4572411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C21496E-CFB8-41B2-99FF-209219A0CF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CAF5126-36A8-4015-8F44-4312344D549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A636E4B-755D-4F63-AACA-D6D303B1EFE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776579-D0D8-41F4-9A27-2FEDCB48679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4966372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C0CDCD5-D5E2-4CE3-A3C6-170DE79472E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0C51A3D-E9ED-4782-AB80-6BD26AE8D83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54DEE6A-62DC-4600-B4DA-68F78EF7E60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ACFB33-66AE-4761-AA9F-3D0EF35FB7A3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3281341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B935400-DEE6-4E73-9D6E-6A352BD7F6C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D30E48A-0600-4651-822A-0E4D0DF5B9E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046F01D-6908-4DCB-A59C-B34B94134C9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6898D9-6D34-427B-A175-3F8F79533FE7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0098906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C8C40A9-0042-468A-9DE6-03F7A61E34A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ACDCFD2-752C-4B66-9D4D-B7234703E5A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C4830C6-23FD-4551-B3E4-4DF5337C464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256AE6-53BA-4AD1-96BE-CBD8E317ED01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05237504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97CA4D6-D06E-4ABC-8D20-758F5AD204D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9247F37-2294-4564-A5FA-B766B8A1A7A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4C5F699-42FA-4199-9AD9-B62E938FA15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162906-E67E-42C7-8B51-4369FA010975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7075271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119B05F9-768D-4393-9467-5B17D4D79B9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51315398-8CF6-4C64-BE9F-A1FE8764FE2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5CF6EF85-0F1E-494C-80D7-D262F1847E7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D2F170-E9EA-47C9-8509-C494A7C34CCA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456289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6409627-6BD5-4314-9E1E-D18584C2BAC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BD1EF38-E3B7-46A4-B80C-2F1222D14FA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99F67AB-5564-442C-A050-1915E1C721E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973C09F-C630-4253-95B7-64CE41D1C284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572844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6E3B0323-734E-434D-8F60-96E47466DFA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873FDC4-BF83-412F-B448-EA14B4AD467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3EAF4A78-349B-4809-AAFD-2A7AA42A1B0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D68D50-6BC1-4D0C-B3E8-65A44DD2B5FD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74914742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8EED0D9D-BC01-4C03-B58A-4B0908F268C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D30BAA7C-8985-4094-9D2E-8BEFA24D98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CBB7E63-4B51-4E52-98B6-7E8B4FA453A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45ED24-D404-4716-B68D-8AAFA5115618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04512491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C44E71E-EF4F-4270-B795-D022584BF11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F8E5FF2-C928-4B5B-A9CB-687DDF46FFD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03CB962-50E8-40B4-83E3-33DE21473A9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C51CC9-E450-40E6-A421-720701B08DD6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55064504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0B761CC-DB91-45A8-83DC-5DB8A89D5FA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BEEE00F-21D5-41F8-8AB2-81E620C196A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52FE92D-4FE3-4280-B8B9-85593F6F591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2418ED-E33F-4EB6-8E96-D8D275F85CE3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435070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99BEA5C-ED4E-4088-99AB-E033DEB952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C999E05-DD48-4FD9-A9EC-BB64F5EF173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4CEF0CB-128E-47FF-B9EA-D364BE676E7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3F7B72-E9B7-4954-B531-0F73789373A9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82353411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75E7087-6D1F-4A21-8AC1-4190A94C343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DFBD219-5288-49D2-B322-CED1BBE00BE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935C8F1-7D60-4B5F-A09A-007D2633763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BCF33B-62FF-4DD4-9C7D-5AB8784A8D97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61572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4543C6E-646C-4A56-A568-DCEF1898FF8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E097579-A445-404A-9C2E-D3F5667ADF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57836CB-2679-4F3B-A10E-B0A7D34EE69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0D97C0-9900-4766-844D-99AF0F7A598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1289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F3DEFBF4-078F-4966-BE1D-265E1F15DBC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E014BE9B-110F-4633-935E-56B8EC345BA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A8020874-BFA7-4F79-9EEA-71D17C1427F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DF69A0-4600-4BEB-83B2-301BEF62461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01077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DD9B7BFF-007E-484A-BBCA-CF9102304E5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CF2C31F-F6D7-452E-AF76-6441258C45F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A9315B6-8018-4AC2-9084-FEAB60990D4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260FEF-D8F4-425E-809D-72E9AD6BBDF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982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1D4EAB4A-C4DB-45B9-A12C-4E783868C69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D17D0FD3-4A4E-40DE-BADF-521FE3767B7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32C76135-7344-43D1-A5F5-349344A7032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7D1E05D-CA04-496B-A340-054554C63C5B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136882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B1EDF9E-D669-4425-ADD5-6E3BD3A638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56950CD-26F8-41D5-A899-E222F7A6EAD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577EA79-5160-426B-8863-A1B97CF6321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7E31DD-301C-4C39-B2D6-AF24263E474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601822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D1485E0-93B6-49F3-A808-098C7D4D57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7A962A8-7460-4961-8096-D5E371A7F6A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C9021C9-4693-4AE8-8C57-CDC70404053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0BA19C-AFAE-4D59-8A63-A0B75D14633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8126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7937D063-4201-4DDD-8C98-721122B13A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2BAA56B9-EA47-4D66-A68C-8FD5ED558B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7FCB0533-E29F-4BFF-B4A9-638CB21BEBF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F4BBB641-C9C2-44E6-943C-13EBBEF637E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074B1C0B-7A95-411D-B128-E9F2DC7CC51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10F248A-87A1-427F-B78A-0DC1C167CFC7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9610" r:id="rId1"/>
    <p:sldLayoutId id="2147489611" r:id="rId2"/>
    <p:sldLayoutId id="2147489612" r:id="rId3"/>
    <p:sldLayoutId id="2147489613" r:id="rId4"/>
    <p:sldLayoutId id="2147489614" r:id="rId5"/>
    <p:sldLayoutId id="2147489615" r:id="rId6"/>
    <p:sldLayoutId id="2147489616" r:id="rId7"/>
    <p:sldLayoutId id="2147489617" r:id="rId8"/>
    <p:sldLayoutId id="2147489618" r:id="rId9"/>
    <p:sldLayoutId id="2147489619" r:id="rId10"/>
    <p:sldLayoutId id="2147489620" r:id="rId11"/>
    <p:sldLayoutId id="214748962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C0BB812B-2E24-41A0-9A27-78890B390E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F9C79FC5-EE04-4592-BB61-B22F27696F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307F321D-9606-4D70-9405-0033F23F511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146A29E0-4F27-4F67-9CB5-8C3ED457E03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3548FAB4-BBDB-45FC-B3DF-03850022C3F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DFF2185A-AFE7-44E6-A3AC-0E118F024AF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68286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9720" r:id="rId1"/>
    <p:sldLayoutId id="2147489721" r:id="rId2"/>
    <p:sldLayoutId id="2147489722" r:id="rId3"/>
    <p:sldLayoutId id="2147489723" r:id="rId4"/>
    <p:sldLayoutId id="2147489724" r:id="rId5"/>
    <p:sldLayoutId id="2147489725" r:id="rId6"/>
    <p:sldLayoutId id="2147489726" r:id="rId7"/>
    <p:sldLayoutId id="2147489727" r:id="rId8"/>
    <p:sldLayoutId id="2147489728" r:id="rId9"/>
    <p:sldLayoutId id="2147489729" r:id="rId10"/>
    <p:sldLayoutId id="2147489730" r:id="rId11"/>
    <p:sldLayoutId id="214748973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8CE0364B-89B6-410A-AF04-D7953F83BF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F96969A3-708E-4520-AA31-AF76C044BA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51620" name="Rectangle 4">
            <a:extLst>
              <a:ext uri="{FF2B5EF4-FFF2-40B4-BE49-F238E27FC236}">
                <a16:creationId xmlns:a16="http://schemas.microsoft.com/office/drawing/2014/main" id="{6106F9B8-6907-49FE-A585-93FD51A72CE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rgbClr val="000000"/>
                </a:solidFill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51621" name="Rectangle 5">
            <a:extLst>
              <a:ext uri="{FF2B5EF4-FFF2-40B4-BE49-F238E27FC236}">
                <a16:creationId xmlns:a16="http://schemas.microsoft.com/office/drawing/2014/main" id="{045953EA-AEED-4732-887C-22740B65D27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000000"/>
                </a:solidFill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51622" name="Rectangle 6">
            <a:extLst>
              <a:ext uri="{FF2B5EF4-FFF2-40B4-BE49-F238E27FC236}">
                <a16:creationId xmlns:a16="http://schemas.microsoft.com/office/drawing/2014/main" id="{9A583CFA-8946-4F77-8525-73A7DEF2EFC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0000"/>
                </a:solidFill>
                <a:ea typeface="新細明體" charset="-120"/>
              </a:defRPr>
            </a:lvl1pPr>
          </a:lstStyle>
          <a:p>
            <a:pPr>
              <a:defRPr/>
            </a:pPr>
            <a:fld id="{E9803CD0-5415-4484-B4EB-F9FFE8CF1DC9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947959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9985" r:id="rId1"/>
    <p:sldLayoutId id="2147489986" r:id="rId2"/>
    <p:sldLayoutId id="2147489987" r:id="rId3"/>
    <p:sldLayoutId id="2147489988" r:id="rId4"/>
    <p:sldLayoutId id="2147489989" r:id="rId5"/>
    <p:sldLayoutId id="2147489990" r:id="rId6"/>
    <p:sldLayoutId id="2147489991" r:id="rId7"/>
    <p:sldLayoutId id="2147489992" r:id="rId8"/>
    <p:sldLayoutId id="2147489993" r:id="rId9"/>
    <p:sldLayoutId id="2147489994" r:id="rId10"/>
    <p:sldLayoutId id="214748999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0486A049-F482-4C82-A6EA-C4B1E1A45E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22063"/>
            <a:ext cx="9144000" cy="6691313"/>
          </a:xfrm>
        </p:spPr>
        <p:txBody>
          <a:bodyPr/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TW" altLang="en-US" dirty="0">
                <a:solidFill>
                  <a:srgbClr val="FFFF00"/>
                </a:solidFill>
                <a:ea typeface="華康儷中黑" panose="020B0509000000000000" pitchFamily="49" charset="-120"/>
              </a:rPr>
              <a:t>常年期第三十二主日</a:t>
            </a:r>
            <a:endParaRPr lang="en-US" altLang="zh-TW" dirty="0">
              <a:solidFill>
                <a:srgbClr val="FFFF00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spcBef>
                <a:spcPts val="1200"/>
              </a:spcBef>
              <a:buFontTx/>
              <a:buNone/>
            </a:pPr>
            <a:r>
              <a:rPr lang="en-US" altLang="zh-TW" sz="4000" dirty="0">
                <a:solidFill>
                  <a:schemeClr val="bg1"/>
                </a:solidFill>
                <a:ea typeface="華康儷中黑" pitchFamily="49" charset="-120"/>
              </a:rPr>
              <a:t>2025</a:t>
            </a:r>
            <a:r>
              <a:rPr lang="zh-TW" altLang="en-US" sz="4000" dirty="0">
                <a:solidFill>
                  <a:schemeClr val="bg1"/>
                </a:solidFill>
                <a:ea typeface="華康儷中黑" pitchFamily="49" charset="-120"/>
              </a:rPr>
              <a:t>年</a:t>
            </a:r>
            <a:r>
              <a:rPr lang="en-US" altLang="zh-TW" sz="4000" dirty="0">
                <a:solidFill>
                  <a:schemeClr val="bg1"/>
                </a:solidFill>
                <a:ea typeface="華康儷中黑" pitchFamily="49" charset="-120"/>
              </a:rPr>
              <a:t>11</a:t>
            </a:r>
            <a:r>
              <a:rPr lang="zh-TW" altLang="en-US" sz="4000" dirty="0">
                <a:solidFill>
                  <a:schemeClr val="bg1"/>
                </a:solidFill>
                <a:ea typeface="華康儷中黑" pitchFamily="49" charset="-120"/>
              </a:rPr>
              <a:t>月</a:t>
            </a:r>
            <a:r>
              <a:rPr lang="en-US" altLang="zh-TW" sz="4000" dirty="0">
                <a:solidFill>
                  <a:schemeClr val="bg1"/>
                </a:solidFill>
                <a:ea typeface="華康儷中黑" pitchFamily="49" charset="-120"/>
              </a:rPr>
              <a:t>9</a:t>
            </a:r>
            <a:r>
              <a:rPr lang="zh-TW" altLang="en-US" sz="4000" dirty="0">
                <a:solidFill>
                  <a:schemeClr val="bg1"/>
                </a:solidFill>
                <a:ea typeface="華康儷中黑" pitchFamily="49" charset="-120"/>
              </a:rPr>
              <a:t>日</a:t>
            </a:r>
            <a:r>
              <a:rPr lang="en-US" altLang="zh-TW" sz="4000" dirty="0">
                <a:solidFill>
                  <a:schemeClr val="bg1"/>
                </a:solidFill>
                <a:ea typeface="華康儷中黑" pitchFamily="49" charset="-120"/>
              </a:rPr>
              <a:t>(</a:t>
            </a:r>
            <a:r>
              <a:rPr lang="zh-TW" altLang="en-US" sz="4000" dirty="0">
                <a:solidFill>
                  <a:schemeClr val="bg1"/>
                </a:solidFill>
                <a:ea typeface="華康儷中黑" pitchFamily="49" charset="-120"/>
              </a:rPr>
              <a:t>祝聖拉特朗大殿</a:t>
            </a:r>
            <a:r>
              <a:rPr lang="en-US" altLang="zh-TW" sz="4000" dirty="0">
                <a:solidFill>
                  <a:schemeClr val="bg1"/>
                </a:solidFill>
                <a:ea typeface="華康儷中黑" pitchFamily="49" charset="-120"/>
              </a:rPr>
              <a:t>)</a:t>
            </a:r>
            <a:endParaRPr lang="zh-TW" altLang="en-US" sz="4000" dirty="0">
              <a:solidFill>
                <a:schemeClr val="bg1"/>
              </a:solidFill>
              <a:ea typeface="華康儷中黑" pitchFamily="49" charset="-120"/>
            </a:endParaRPr>
          </a:p>
          <a:p>
            <a:pPr algn="ctr" eaLnBrk="1" hangingPunct="1">
              <a:spcBef>
                <a:spcPts val="1200"/>
              </a:spcBef>
              <a:buFontTx/>
              <a:buNone/>
            </a:pPr>
            <a:r>
              <a:rPr lang="zh-TW" altLang="en-US" sz="5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感</a:t>
            </a:r>
            <a:r>
              <a:rPr lang="zh-TW" altLang="en-US" sz="1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 </a:t>
            </a:r>
            <a:r>
              <a:rPr lang="zh-TW" altLang="en-US" sz="5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恩</a:t>
            </a:r>
            <a:r>
              <a:rPr lang="zh-TW" altLang="en-US" sz="1200" dirty="0">
                <a:solidFill>
                  <a:srgbClr val="FFFF00"/>
                </a:solidFill>
                <a:ea typeface="華康正顏楷體W7" panose="03000709000000000000" pitchFamily="65" charset="-120"/>
              </a:rPr>
              <a:t> </a:t>
            </a:r>
            <a:r>
              <a:rPr lang="zh-TW" altLang="en-US" sz="4800" dirty="0">
                <a:solidFill>
                  <a:srgbClr val="FF0000"/>
                </a:solidFill>
                <a:highlight>
                  <a:srgbClr val="FFFF00"/>
                </a:highlight>
                <a:ea typeface="華康正顏楷體W7" panose="03000709000000000000" pitchFamily="65" charset="-120"/>
              </a:rPr>
              <a:t>祭</a:t>
            </a:r>
            <a:r>
              <a:rPr lang="zh-TW" altLang="en-US" sz="1200" dirty="0">
                <a:solidFill>
                  <a:srgbClr val="FFFF00"/>
                </a:solidFill>
                <a:ea typeface="華康正顏楷體W7" panose="03000709000000000000" pitchFamily="65" charset="-120"/>
              </a:rPr>
              <a:t> </a:t>
            </a:r>
            <a:r>
              <a:rPr lang="zh-TW" altLang="en-US" sz="4800" dirty="0">
                <a:solidFill>
                  <a:srgbClr val="FFFF00"/>
                </a:solidFill>
                <a:highlight>
                  <a:srgbClr val="FF0000"/>
                </a:highlight>
                <a:ea typeface="華康正顏楷體W7" panose="03000709000000000000" pitchFamily="65" charset="-120"/>
              </a:rPr>
              <a:t>宴</a:t>
            </a:r>
          </a:p>
          <a:p>
            <a:pPr algn="ctr" eaLnBrk="1" hangingPunct="1">
              <a:buFontTx/>
              <a:buNone/>
            </a:pPr>
            <a:endParaRPr lang="zh-TW" altLang="en-US" sz="1800" dirty="0">
              <a:solidFill>
                <a:schemeClr val="bg1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lnSpc>
                <a:spcPts val="2500"/>
              </a:lnSpc>
              <a:spcBef>
                <a:spcPct val="0"/>
              </a:spcBef>
              <a:buFontTx/>
              <a:buNone/>
            </a:pPr>
            <a:r>
              <a:rPr lang="zh-TW" altLang="en-US" sz="3600" dirty="0">
                <a:solidFill>
                  <a:schemeClr val="bg1"/>
                </a:solidFill>
                <a:ea typeface="華康儷中黑" panose="020B0509000000000000" pitchFamily="49" charset="-120"/>
              </a:rPr>
              <a:t>主 題</a:t>
            </a:r>
          </a:p>
          <a:p>
            <a:pPr algn="ctr" eaLnBrk="1" hangingPunct="1">
              <a:spcBef>
                <a:spcPts val="1200"/>
              </a:spcBef>
              <a:spcAft>
                <a:spcPts val="0"/>
              </a:spcAft>
              <a:buFontTx/>
              <a:buNone/>
            </a:pPr>
            <a:r>
              <a:rPr lang="en-US" altLang="zh-TW" sz="6000" dirty="0">
                <a:solidFill>
                  <a:schemeClr val="bg1"/>
                </a:solidFill>
                <a:ea typeface="華康儷中黑" panose="020B0509000000000000" pitchFamily="49" charset="-120"/>
              </a:rPr>
              <a:t> </a:t>
            </a:r>
            <a:r>
              <a:rPr lang="zh-TW" altLang="en-US" sz="9600" spc="600" dirty="0">
                <a:solidFill>
                  <a:srgbClr val="FFFF00"/>
                </a:solidFill>
                <a:ea typeface="華康儷中黑" panose="020B0509000000000000" pitchFamily="49" charset="-120"/>
              </a:rPr>
              <a:t>清</a:t>
            </a:r>
            <a:r>
              <a:rPr lang="zh-TW" altLang="en-US" sz="1800" spc="600" dirty="0">
                <a:solidFill>
                  <a:srgbClr val="FFFF00"/>
                </a:solidFill>
                <a:ea typeface="華康儷中黑" panose="020B0509000000000000" pitchFamily="49" charset="-120"/>
              </a:rPr>
              <a:t> </a:t>
            </a:r>
            <a:r>
              <a:rPr lang="zh-TW" altLang="en-US" sz="9600" spc="600" dirty="0">
                <a:solidFill>
                  <a:srgbClr val="FFFF00"/>
                </a:solidFill>
                <a:ea typeface="華康儷中黑" panose="020B0509000000000000" pitchFamily="49" charset="-120"/>
              </a:rPr>
              <a:t>理</a:t>
            </a:r>
            <a:r>
              <a:rPr lang="zh-TW" altLang="en-US" sz="1800" spc="600" dirty="0">
                <a:solidFill>
                  <a:srgbClr val="FFFF00"/>
                </a:solidFill>
                <a:ea typeface="華康儷中黑" panose="020B0509000000000000" pitchFamily="49" charset="-120"/>
              </a:rPr>
              <a:t> </a:t>
            </a:r>
            <a:r>
              <a:rPr lang="zh-TW" altLang="en-US" sz="9600" spc="600" dirty="0">
                <a:solidFill>
                  <a:srgbClr val="FFFF00"/>
                </a:solidFill>
                <a:ea typeface="華康儷中黑" panose="020B0509000000000000" pitchFamily="49" charset="-120"/>
              </a:rPr>
              <a:t>聖</a:t>
            </a:r>
            <a:r>
              <a:rPr lang="zh-TW" altLang="en-US" sz="1800" spc="600" dirty="0">
                <a:solidFill>
                  <a:srgbClr val="FFFF00"/>
                </a:solidFill>
                <a:ea typeface="華康儷中黑" panose="020B0509000000000000" pitchFamily="49" charset="-120"/>
              </a:rPr>
              <a:t> </a:t>
            </a:r>
            <a:r>
              <a:rPr lang="zh-TW" altLang="en-US" sz="9600" spc="600" dirty="0">
                <a:solidFill>
                  <a:srgbClr val="FFFF00"/>
                </a:solidFill>
                <a:ea typeface="華康儷中黑" panose="020B0509000000000000" pitchFamily="49" charset="-120"/>
              </a:rPr>
              <a:t>殿</a:t>
            </a:r>
            <a:endParaRPr lang="en-US" altLang="zh-TW" sz="9600" spc="600" dirty="0">
              <a:solidFill>
                <a:srgbClr val="FFFF00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spcBef>
                <a:spcPts val="1200"/>
              </a:spcBef>
              <a:spcAft>
                <a:spcPts val="0"/>
              </a:spcAft>
              <a:buFontTx/>
              <a:buNone/>
            </a:pPr>
            <a:r>
              <a:rPr lang="en-US" altLang="zh-TW" sz="4800" spc="-300" dirty="0">
                <a:solidFill>
                  <a:schemeClr val="bg1"/>
                </a:solidFill>
                <a:ea typeface="華康儷中黑" panose="020B0509000000000000" pitchFamily="49" charset="-120"/>
              </a:rPr>
              <a:t>——</a:t>
            </a:r>
            <a:r>
              <a:rPr lang="zh-TW" altLang="en-US" sz="6000" spc="600" dirty="0">
                <a:solidFill>
                  <a:schemeClr val="bg1"/>
                </a:solidFill>
                <a:ea typeface="華康儷中黑" panose="020B0509000000000000" pitchFamily="49" charset="-120"/>
              </a:rPr>
              <a:t>別把聖殿變叢林</a:t>
            </a:r>
            <a:r>
              <a:rPr lang="en-US" altLang="zh-TW" sz="4800" spc="-300" dirty="0">
                <a:solidFill>
                  <a:schemeClr val="bg1"/>
                </a:solidFill>
                <a:ea typeface="華康儷中黑" panose="020B0509000000000000" pitchFamily="49" charset="-120"/>
              </a:rPr>
              <a:t>——</a:t>
            </a:r>
            <a:endParaRPr lang="zh-TW" altLang="en-US" sz="4800" spc="-300" dirty="0">
              <a:solidFill>
                <a:schemeClr val="bg1"/>
              </a:solidFill>
              <a:ea typeface="華康粗黑體" panose="020B07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991542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25FB371A-A003-4F06-BD30-F238E32408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480720"/>
          </a:xfrm>
        </p:spPr>
        <p:txBody>
          <a:bodyPr/>
          <a:lstStyle/>
          <a:p>
            <a:pPr marL="360000" indent="-457200" algn="l">
              <a:spcBef>
                <a:spcPts val="0"/>
              </a:spcBef>
              <a:spcAft>
                <a:spcPts val="1800"/>
              </a:spcAft>
            </a:pPr>
            <a:r>
              <a:rPr lang="zh-TW" altLang="en-US" sz="40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海水於是變成好水</a:t>
            </a:r>
            <a:r>
              <a:rPr lang="en-US" altLang="zh-TW" sz="40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.</a:t>
            </a:r>
            <a:r>
              <a:rPr kumimoji="1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華康儷中黑(P)" panose="020B0500000000000000" pitchFamily="34" charset="-120"/>
              </a:rPr>
              <a:t>這河所流過的地方</a:t>
            </a:r>
            <a:r>
              <a:rPr kumimoji="1" lang="en-US" altLang="zh-TW" sz="4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華康儷中黑(P)" panose="020B0500000000000000" pitchFamily="34" charset="-120"/>
              </a:rPr>
              <a:t>,</a:t>
            </a:r>
            <a:r>
              <a:rPr kumimoji="1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華康儷中黑(P)" panose="020B0500000000000000" pitchFamily="34" charset="-120"/>
              </a:rPr>
              <a:t>凡蠕動的生物</a:t>
            </a:r>
            <a:r>
              <a:rPr kumimoji="1" lang="en-US" altLang="zh-TW" sz="4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華康儷中黑(P)" panose="020B0500000000000000" pitchFamily="34" charset="-120"/>
              </a:rPr>
              <a:t>,</a:t>
            </a:r>
            <a:r>
              <a:rPr kumimoji="1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華康儷中黑(P)" panose="020B0500000000000000" pitchFamily="34" charset="-120"/>
              </a:rPr>
              <a:t>都得生活</a:t>
            </a:r>
            <a:r>
              <a:rPr kumimoji="1" lang="en-US" altLang="zh-TW" sz="4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華康儷中黑(P)" panose="020B0500000000000000" pitchFamily="34" charset="-120"/>
              </a:rPr>
              <a:t>,</a:t>
            </a:r>
            <a:r>
              <a:rPr kumimoji="1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華康儷中黑(P)" panose="020B0500000000000000" pitchFamily="34" charset="-120"/>
              </a:rPr>
              <a:t>魚也繁多</a:t>
            </a:r>
            <a:r>
              <a:rPr kumimoji="1" lang="en-US" altLang="zh-TW" sz="4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華康儷中黑(P)" panose="020B0500000000000000" pitchFamily="34" charset="-120"/>
              </a:rPr>
              <a:t>,</a:t>
            </a:r>
            <a:r>
              <a:rPr kumimoji="1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華康儷中黑(P)" panose="020B0500000000000000" pitchFamily="34" charset="-120"/>
              </a:rPr>
              <a:t>因為</a:t>
            </a:r>
            <a:r>
              <a:rPr kumimoji="1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華康儷中黑(P)" panose="020B0500000000000000" pitchFamily="34" charset="-120"/>
              </a:rPr>
              <a:t>凡這水所到的地方</a:t>
            </a:r>
            <a:r>
              <a:rPr kumimoji="1" lang="en-US" altLang="zh-TW" sz="40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華康儷中黑(P)" panose="020B0500000000000000" pitchFamily="34" charset="-120"/>
              </a:rPr>
              <a:t>,</a:t>
            </a:r>
            <a:r>
              <a:rPr kumimoji="1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華康儷中黑(P)" panose="020B0500000000000000" pitchFamily="34" charset="-120"/>
              </a:rPr>
              <a:t>百物必能生存</a:t>
            </a:r>
            <a:r>
              <a:rPr kumimoji="1" lang="en-US" altLang="zh-TW" sz="4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華康儷中黑(P)" panose="020B0500000000000000" pitchFamily="34" charset="-120"/>
              </a:rPr>
              <a:t>.</a:t>
            </a:r>
          </a:p>
          <a:p>
            <a:pPr marL="360000" indent="-457200" algn="l">
              <a:spcBef>
                <a:spcPts val="0"/>
              </a:spcBef>
              <a:spcAft>
                <a:spcPts val="1800"/>
              </a:spcAft>
            </a:pPr>
            <a:r>
              <a:rPr kumimoji="1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華康儷中黑(P)" panose="020B0500000000000000" pitchFamily="34" charset="-120"/>
              </a:rPr>
              <a:t>你們不知道</a:t>
            </a:r>
            <a:r>
              <a:rPr kumimoji="1" lang="en-US" altLang="zh-TW" sz="4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華康儷中黑(P)" panose="020B0500000000000000" pitchFamily="34" charset="-120"/>
              </a:rPr>
              <a:t>,</a:t>
            </a:r>
            <a:r>
              <a:rPr kumimoji="1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華康儷中黑(P)" panose="020B0500000000000000" pitchFamily="34" charset="-120"/>
              </a:rPr>
              <a:t>你們是天主的宮殿</a:t>
            </a:r>
            <a:r>
              <a:rPr kumimoji="1" lang="en-US" altLang="zh-TW" sz="40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華康儷中黑(P)" panose="020B0500000000000000" pitchFamily="34" charset="-120"/>
              </a:rPr>
              <a:t>,</a:t>
            </a:r>
            <a:r>
              <a:rPr kumimoji="1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華康儷中黑(P)" panose="020B0500000000000000" pitchFamily="34" charset="-120"/>
              </a:rPr>
              <a:t>天主聖神住在你們內</a:t>
            </a:r>
            <a:r>
              <a:rPr kumimoji="1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華康儷中黑(P)" panose="020B0500000000000000" pitchFamily="34" charset="-120"/>
              </a:rPr>
              <a:t>嗎</a:t>
            </a:r>
            <a:r>
              <a:rPr kumimoji="1" lang="en-US" altLang="zh-TW" sz="4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華康儷中黑(P)" panose="020B0500000000000000" pitchFamily="34" charset="-120"/>
              </a:rPr>
              <a:t>?</a:t>
            </a:r>
            <a:r>
              <a:rPr kumimoji="1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華康儷中黑(P)" panose="020B0500000000000000" pitchFamily="34" charset="-120"/>
              </a:rPr>
              <a:t> 天主的宮殿是聖的</a:t>
            </a:r>
            <a:r>
              <a:rPr kumimoji="1" lang="en-US" altLang="zh-TW" sz="4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華康儷中黑(P)" panose="020B0500000000000000" pitchFamily="34" charset="-120"/>
              </a:rPr>
              <a:t>,</a:t>
            </a:r>
            <a:r>
              <a:rPr kumimoji="1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華康儷中黑(P)" panose="020B0500000000000000" pitchFamily="34" charset="-120"/>
              </a:rPr>
              <a:t>這宮殿就是你們</a:t>
            </a:r>
            <a:r>
              <a:rPr kumimoji="1" lang="en-US" altLang="zh-TW" sz="4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華康儷中黑(P)" panose="020B0500000000000000" pitchFamily="34" charset="-120"/>
              </a:rPr>
              <a:t>.</a:t>
            </a:r>
            <a:endParaRPr kumimoji="1" lang="zh-TW" altLang="en-US" sz="4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華康儷中黑(P)" panose="020B0500000000000000" pitchFamily="34" charset="-120"/>
            </a:endParaRPr>
          </a:p>
          <a:p>
            <a:pPr marL="360000" indent="-457200" algn="l">
              <a:spcBef>
                <a:spcPts val="0"/>
              </a:spcBef>
              <a:spcAft>
                <a:spcPts val="1800"/>
              </a:spcAft>
            </a:pPr>
            <a:r>
              <a:rPr kumimoji="1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華康儷中黑(P)" panose="020B0500000000000000" pitchFamily="34" charset="-120"/>
              </a:rPr>
              <a:t>把這些東西從這裡拿出去</a:t>
            </a:r>
            <a:r>
              <a:rPr kumimoji="1" lang="en-US" altLang="zh-TW" sz="4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華康儷中黑(P)" panose="020B0500000000000000" pitchFamily="34" charset="-120"/>
              </a:rPr>
              <a:t>,</a:t>
            </a:r>
            <a:r>
              <a:rPr kumimoji="1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華康儷中黑(P)" panose="020B0500000000000000" pitchFamily="34" charset="-120"/>
              </a:rPr>
              <a:t>不要使我父的殿宇成為商場</a:t>
            </a:r>
            <a:r>
              <a:rPr kumimoji="1" lang="en-US" altLang="zh-TW" sz="4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華康儷中黑(P)" panose="020B0500000000000000" pitchFamily="34" charset="-120"/>
              </a:rPr>
              <a:t>.</a:t>
            </a:r>
            <a:r>
              <a:rPr kumimoji="1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華康儷中黑(P)" panose="020B0500000000000000" pitchFamily="34" charset="-120"/>
              </a:rPr>
              <a:t>但耶穌所說的聖所，是指他自己的身體。</a:t>
            </a:r>
          </a:p>
          <a:p>
            <a:pPr algn="l">
              <a:spcBef>
                <a:spcPts val="0"/>
              </a:spcBef>
            </a:pPr>
            <a:endParaRPr lang="zh-TW" altLang="en-US" sz="4000" dirty="0">
              <a:solidFill>
                <a:schemeClr val="bg1"/>
              </a:solidFill>
              <a:latin typeface="Calibri" panose="020F0502020204030204" pitchFamily="34" charset="0"/>
              <a:ea typeface="華康儷中黑(P)" panose="020B0500000000000000" pitchFamily="34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02761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25FB371A-A003-4F06-BD30-F238E32408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480720"/>
          </a:xfrm>
        </p:spPr>
        <p:txBody>
          <a:bodyPr/>
          <a:lstStyle/>
          <a:p>
            <a:pPr marL="360000" indent="-457200" algn="l">
              <a:spcBef>
                <a:spcPts val="0"/>
              </a:spcBef>
              <a:spcAft>
                <a:spcPts val="1800"/>
              </a:spcAft>
            </a:pPr>
            <a:r>
              <a:rPr lang="zh-TW" altLang="en-US" sz="4000" dirty="0">
                <a:solidFill>
                  <a:schemeClr val="bg1"/>
                </a:solidFill>
                <a:ea typeface="華康正顏楷體W9(P)" panose="03000900000000000000" pitchFamily="66" charset="-120"/>
              </a:rPr>
              <a:t>海水於是變成好水</a:t>
            </a:r>
            <a:r>
              <a:rPr lang="en-US" altLang="zh-TW" sz="4000" dirty="0">
                <a:solidFill>
                  <a:schemeClr val="bg1"/>
                </a:solidFill>
                <a:ea typeface="華康正顏楷體W9(P)" panose="03000900000000000000" pitchFamily="66" charset="-120"/>
              </a:rPr>
              <a:t>.</a:t>
            </a:r>
            <a:r>
              <a:rPr kumimoji="1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ea typeface="華康正顏楷體W9(P)" panose="03000900000000000000" pitchFamily="66" charset="-120"/>
              </a:rPr>
              <a:t>這河所流過的地方</a:t>
            </a:r>
            <a:r>
              <a:rPr kumimoji="1" lang="en-US" altLang="zh-TW" sz="4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ea typeface="華康正顏楷體W9(P)" panose="03000900000000000000" pitchFamily="66" charset="-120"/>
              </a:rPr>
              <a:t>,</a:t>
            </a:r>
            <a:r>
              <a:rPr kumimoji="1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ea typeface="華康正顏楷體W9(P)" panose="03000900000000000000" pitchFamily="66" charset="-120"/>
              </a:rPr>
              <a:t>凡蠕動的生物</a:t>
            </a:r>
            <a:r>
              <a:rPr kumimoji="1" lang="en-US" altLang="zh-TW" sz="4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ea typeface="華康正顏楷體W9(P)" panose="03000900000000000000" pitchFamily="66" charset="-120"/>
              </a:rPr>
              <a:t>,</a:t>
            </a:r>
            <a:r>
              <a:rPr kumimoji="1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ea typeface="華康正顏楷體W9(P)" panose="03000900000000000000" pitchFamily="66" charset="-120"/>
              </a:rPr>
              <a:t>都得生活</a:t>
            </a:r>
            <a:r>
              <a:rPr kumimoji="1" lang="en-US" altLang="zh-TW" sz="4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ea typeface="華康正顏楷體W9(P)" panose="03000900000000000000" pitchFamily="66" charset="-120"/>
              </a:rPr>
              <a:t>,</a:t>
            </a:r>
            <a:r>
              <a:rPr kumimoji="1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ea typeface="華康正顏楷體W9(P)" panose="03000900000000000000" pitchFamily="66" charset="-120"/>
              </a:rPr>
              <a:t>魚也繁多</a:t>
            </a:r>
            <a:r>
              <a:rPr kumimoji="1" lang="en-US" altLang="zh-TW" sz="4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ea typeface="華康正顏楷體W9(P)" panose="03000900000000000000" pitchFamily="66" charset="-120"/>
              </a:rPr>
              <a:t>,</a:t>
            </a:r>
            <a:r>
              <a:rPr kumimoji="1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ea typeface="華康正顏楷體W9(P)" panose="03000900000000000000" pitchFamily="66" charset="-120"/>
              </a:rPr>
              <a:t>因為</a:t>
            </a:r>
            <a:r>
              <a:rPr kumimoji="1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ea typeface="華康正顏楷體W9(P)" panose="03000900000000000000" pitchFamily="66" charset="-120"/>
              </a:rPr>
              <a:t>凡這水所到的地方</a:t>
            </a:r>
            <a:r>
              <a:rPr kumimoji="1" lang="en-US" altLang="zh-TW" sz="40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ea typeface="華康正顏楷體W9(P)" panose="03000900000000000000" pitchFamily="66" charset="-120"/>
              </a:rPr>
              <a:t>,</a:t>
            </a:r>
            <a:r>
              <a:rPr kumimoji="1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ea typeface="華康正顏楷體W9(P)" panose="03000900000000000000" pitchFamily="66" charset="-120"/>
              </a:rPr>
              <a:t>百物必能生存</a:t>
            </a:r>
            <a:r>
              <a:rPr kumimoji="1" lang="en-US" altLang="zh-TW" sz="4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ea typeface="華康正顏楷體W9(P)" panose="03000900000000000000" pitchFamily="66" charset="-120"/>
              </a:rPr>
              <a:t>.</a:t>
            </a:r>
          </a:p>
          <a:p>
            <a:pPr marL="360000" indent="-457200" algn="l">
              <a:spcBef>
                <a:spcPts val="0"/>
              </a:spcBef>
              <a:spcAft>
                <a:spcPts val="1800"/>
              </a:spcAft>
            </a:pPr>
            <a:r>
              <a:rPr kumimoji="1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ea typeface="華康儷中黑(P)" panose="020B0500000000000000" pitchFamily="34" charset="-120"/>
              </a:rPr>
              <a:t>接上天主</a:t>
            </a:r>
            <a:r>
              <a:rPr kumimoji="1" lang="en-US" altLang="zh-TW" sz="4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ea typeface="華康儷中黑(P)" panose="020B0500000000000000" pitchFamily="34" charset="-120"/>
              </a:rPr>
              <a:t>=</a:t>
            </a:r>
            <a:r>
              <a:rPr kumimoji="1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ea typeface="華康儷中黑(P)" panose="020B0500000000000000" pitchFamily="34" charset="-120"/>
              </a:rPr>
              <a:t>接上</a:t>
            </a:r>
            <a:r>
              <a:rPr kumimoji="1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ea typeface="華康儷中黑(P)" panose="020B0500000000000000" pitchFamily="34" charset="-120"/>
              </a:rPr>
              <a:t>生命泉源</a:t>
            </a:r>
            <a:r>
              <a:rPr lang="en-US" altLang="zh-TW" sz="4000" kern="1200" dirty="0">
                <a:solidFill>
                  <a:schemeClr val="bg1"/>
                </a:solidFill>
                <a:ea typeface="華康儷中黑(P)" panose="020B0500000000000000" pitchFamily="34" charset="-120"/>
              </a:rPr>
              <a:t>:</a:t>
            </a:r>
            <a:r>
              <a:rPr lang="zh-TW" altLang="en-US" sz="4000" kern="1200" dirty="0">
                <a:solidFill>
                  <a:schemeClr val="bg1"/>
                </a:solidFill>
                <a:ea typeface="華康儷中黑(P)" panose="020B0500000000000000" pitchFamily="34" charset="-120"/>
              </a:rPr>
              <a:t>百物必能生存</a:t>
            </a:r>
            <a:endParaRPr kumimoji="1" lang="en-US" altLang="zh-TW" sz="4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ea typeface="華康儷中黑(P)" panose="020B0500000000000000" pitchFamily="34" charset="-120"/>
            </a:endParaRPr>
          </a:p>
          <a:p>
            <a:pPr marL="360000" indent="-457200" algn="l">
              <a:spcBef>
                <a:spcPts val="0"/>
              </a:spcBef>
              <a:spcAft>
                <a:spcPts val="1800"/>
              </a:spcAft>
            </a:pPr>
            <a:r>
              <a:rPr kumimoji="1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ea typeface="華康儷中黑(P)" panose="020B0500000000000000" pitchFamily="34" charset="-120"/>
              </a:rPr>
              <a:t>天主是真善美聖的根源</a:t>
            </a:r>
            <a:r>
              <a:rPr kumimoji="1" lang="en-US" altLang="zh-TW" sz="4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ea typeface="華康儷中黑(P)" panose="020B0500000000000000" pitchFamily="34" charset="-120"/>
              </a:rPr>
              <a:t>,</a:t>
            </a:r>
            <a:r>
              <a:rPr kumimoji="1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ea typeface="華康儷中黑(P)" panose="020B0500000000000000" pitchFamily="34" charset="-120"/>
              </a:rPr>
              <a:t>天主的法律只有一條</a:t>
            </a:r>
            <a:r>
              <a:rPr kumimoji="1" lang="en-US" altLang="zh-TW" sz="4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ea typeface="華康儷中黑(P)" panose="020B0500000000000000" pitchFamily="34" charset="-120"/>
              </a:rPr>
              <a:t>:</a:t>
            </a:r>
            <a:r>
              <a:rPr kumimoji="1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FF00"/>
                </a:solidFill>
                <a:effectLst/>
                <a:uLnTx/>
                <a:uFillTx/>
                <a:ea typeface="華康儷中黑(P)" panose="020B0500000000000000" pitchFamily="34" charset="-120"/>
              </a:rPr>
              <a:t>愛</a:t>
            </a:r>
            <a:r>
              <a:rPr kumimoji="1" lang="en-US" altLang="zh-TW" sz="4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ea typeface="華康儷中黑(P)" panose="020B0500000000000000" pitchFamily="34" charset="-120"/>
              </a:rPr>
              <a:t>; </a:t>
            </a:r>
            <a:r>
              <a:rPr kumimoji="1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ea typeface="華康儷中黑(P)" panose="020B0500000000000000" pitchFamily="34" charset="-120"/>
              </a:rPr>
              <a:t>愛只有一個內容</a:t>
            </a:r>
            <a:r>
              <a:rPr kumimoji="1" lang="en-US" altLang="zh-TW" sz="4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ea typeface="華康儷中黑(P)" panose="020B0500000000000000" pitchFamily="34" charset="-120"/>
              </a:rPr>
              <a:t>:</a:t>
            </a:r>
            <a:r>
              <a:rPr kumimoji="1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FF00"/>
                </a:solidFill>
                <a:effectLst/>
                <a:uLnTx/>
                <a:uFillTx/>
                <a:ea typeface="華康儷中黑(P)" panose="020B0500000000000000" pitchFamily="34" charset="-120"/>
              </a:rPr>
              <a:t>分享</a:t>
            </a:r>
            <a:r>
              <a:rPr kumimoji="1" lang="en-US" altLang="zh-TW" sz="4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ea typeface="華康儷中黑(P)" panose="020B0500000000000000" pitchFamily="34" charset="-120"/>
              </a:rPr>
              <a:t>; </a:t>
            </a:r>
            <a:r>
              <a:rPr kumimoji="1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ea typeface="華康儷中黑(P)" panose="020B0500000000000000" pitchFamily="34" charset="-120"/>
              </a:rPr>
              <a:t>分享有</a:t>
            </a:r>
            <a:r>
              <a:rPr kumimoji="1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FF00"/>
                </a:solidFill>
                <a:effectLst/>
                <a:uLnTx/>
                <a:uFillTx/>
                <a:ea typeface="華康儷中黑(P)" panose="020B0500000000000000" pitchFamily="34" charset="-120"/>
              </a:rPr>
              <a:t>四方面</a:t>
            </a:r>
            <a:r>
              <a:rPr kumimoji="1" lang="en-US" altLang="zh-TW" sz="4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ea typeface="華康儷中黑(P)" panose="020B0500000000000000" pitchFamily="34" charset="-120"/>
              </a:rPr>
              <a:t>:</a:t>
            </a:r>
            <a:r>
              <a:rPr kumimoji="1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ea typeface="華康儷中黑(P)" panose="020B0500000000000000" pitchFamily="34" charset="-120"/>
              </a:rPr>
              <a:t>時間</a:t>
            </a:r>
            <a:r>
              <a:rPr kumimoji="1" lang="en-US" altLang="zh-TW" sz="4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ea typeface="華康儷中黑(P)" panose="020B0500000000000000" pitchFamily="34" charset="-120"/>
              </a:rPr>
              <a:t>,</a:t>
            </a:r>
            <a:r>
              <a:rPr kumimoji="1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ea typeface="華康儷中黑(P)" panose="020B0500000000000000" pitchFamily="34" charset="-120"/>
              </a:rPr>
              <a:t>金錢</a:t>
            </a:r>
            <a:r>
              <a:rPr kumimoji="1" lang="en-US" altLang="zh-TW" sz="4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ea typeface="華康儷中黑(P)" panose="020B0500000000000000" pitchFamily="34" charset="-120"/>
              </a:rPr>
              <a:t>,</a:t>
            </a:r>
            <a:r>
              <a:rPr kumimoji="1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ea typeface="華康儷中黑(P)" panose="020B0500000000000000" pitchFamily="34" charset="-120"/>
              </a:rPr>
              <a:t>才能</a:t>
            </a:r>
            <a:r>
              <a:rPr kumimoji="1" lang="en-US" altLang="zh-TW" sz="4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ea typeface="華康儷中黑(P)" panose="020B0500000000000000" pitchFamily="34" charset="-120"/>
              </a:rPr>
              <a:t>,</a:t>
            </a:r>
            <a:r>
              <a:rPr kumimoji="1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ea typeface="華康儷中黑(P)" panose="020B0500000000000000" pitchFamily="34" charset="-120"/>
              </a:rPr>
              <a:t>愛心</a:t>
            </a:r>
            <a:r>
              <a:rPr kumimoji="1" lang="en-US" altLang="zh-TW" sz="4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ea typeface="華康儷中黑(P)" panose="020B0500000000000000" pitchFamily="34" charset="-120"/>
              </a:rPr>
              <a:t>. </a:t>
            </a:r>
            <a:br>
              <a:rPr kumimoji="1" lang="en-US" altLang="zh-TW" sz="4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ea typeface="華康儷中黑(P)" panose="020B0500000000000000" pitchFamily="34" charset="-120"/>
              </a:rPr>
            </a:br>
            <a:r>
              <a:rPr kumimoji="1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ea typeface="華康儷中黑(P)" panose="020B0500000000000000" pitchFamily="34" charset="-120"/>
              </a:rPr>
              <a:t>若這四點全跟天主連接上</a:t>
            </a:r>
            <a:r>
              <a:rPr lang="en-US" altLang="zh-TW" sz="4000" kern="1200" dirty="0">
                <a:solidFill>
                  <a:schemeClr val="bg1"/>
                </a:solidFill>
                <a:ea typeface="華康儷中黑(P)" panose="020B0500000000000000" pitchFamily="34" charset="-120"/>
              </a:rPr>
              <a:t>, </a:t>
            </a:r>
            <a:r>
              <a:rPr lang="zh-TW" altLang="en-US" sz="4000" kern="1200" dirty="0">
                <a:solidFill>
                  <a:schemeClr val="bg1"/>
                </a:solidFill>
                <a:ea typeface="華康儷中黑(P)" panose="020B0500000000000000" pitchFamily="34" charset="-120"/>
              </a:rPr>
              <a:t>世界大同和天國臨格</a:t>
            </a:r>
            <a:r>
              <a:rPr lang="en-US" altLang="zh-TW" sz="4000" kern="1200" dirty="0">
                <a:solidFill>
                  <a:schemeClr val="bg1"/>
                </a:solidFill>
                <a:ea typeface="華康儷中黑(P)" panose="020B0500000000000000" pitchFamily="34" charset="-120"/>
              </a:rPr>
              <a:t>,</a:t>
            </a:r>
            <a:r>
              <a:rPr lang="zh-TW" altLang="en-US" sz="4000" kern="1200" dirty="0">
                <a:solidFill>
                  <a:schemeClr val="bg1"/>
                </a:solidFill>
                <a:ea typeface="華康儷中黑(P)" panose="020B0500000000000000" pitchFamily="34" charset="-120"/>
              </a:rPr>
              <a:t>都可伸手觸及</a:t>
            </a:r>
            <a:r>
              <a:rPr lang="en-US" altLang="zh-TW" sz="4000" kern="1200" dirty="0">
                <a:solidFill>
                  <a:schemeClr val="bg1"/>
                </a:solidFill>
                <a:ea typeface="華康儷中黑(P)" panose="020B0500000000000000" pitchFamily="34" charset="-120"/>
              </a:rPr>
              <a:t>.</a:t>
            </a:r>
            <a:endParaRPr kumimoji="1" lang="en-US" altLang="zh-TW" sz="4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ea typeface="華康儷中黑(P)" panose="020B0500000000000000" pitchFamily="34" charset="-120"/>
            </a:endParaRPr>
          </a:p>
          <a:p>
            <a:pPr algn="l">
              <a:spcBef>
                <a:spcPts val="0"/>
              </a:spcBef>
            </a:pPr>
            <a:endParaRPr lang="zh-TW" altLang="en-US" sz="4000" dirty="0">
              <a:solidFill>
                <a:schemeClr val="bg1"/>
              </a:solidFill>
              <a:ea typeface="華康儷中黑(P)" panose="020B0500000000000000" pitchFamily="34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8847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25FB371A-A003-4F06-BD30-F238E32408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480720"/>
          </a:xfrm>
        </p:spPr>
        <p:txBody>
          <a:bodyPr/>
          <a:lstStyle/>
          <a:p>
            <a:pPr marL="360000" indent="-457200" algn="l">
              <a:spcBef>
                <a:spcPts val="0"/>
              </a:spcBef>
              <a:spcAft>
                <a:spcPts val="1800"/>
              </a:spcAft>
            </a:pPr>
            <a:r>
              <a:rPr kumimoji="1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ea typeface="華康正顏楷體W9(P)" panose="03000900000000000000" pitchFamily="66" charset="-120"/>
              </a:rPr>
              <a:t>你們不知道</a:t>
            </a:r>
            <a:r>
              <a:rPr kumimoji="1" lang="en-US" altLang="zh-TW" sz="4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ea typeface="華康正顏楷體W9(P)" panose="03000900000000000000" pitchFamily="66" charset="-120"/>
              </a:rPr>
              <a:t>,</a:t>
            </a:r>
            <a:r>
              <a:rPr kumimoji="1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ea typeface="華康正顏楷體W9(P)" panose="03000900000000000000" pitchFamily="66" charset="-120"/>
              </a:rPr>
              <a:t>你們是天主的宮殿</a:t>
            </a:r>
            <a:r>
              <a:rPr kumimoji="1" lang="en-US" altLang="zh-TW" sz="40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ea typeface="華康正顏楷體W9(P)" panose="03000900000000000000" pitchFamily="66" charset="-120"/>
              </a:rPr>
              <a:t>,</a:t>
            </a:r>
            <a:r>
              <a:rPr kumimoji="1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ea typeface="華康正顏楷體W9(P)" panose="03000900000000000000" pitchFamily="66" charset="-120"/>
              </a:rPr>
              <a:t>天主聖神住在你們內</a:t>
            </a:r>
            <a:r>
              <a:rPr kumimoji="1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ea typeface="華康正顏楷體W9(P)" panose="03000900000000000000" pitchFamily="66" charset="-120"/>
              </a:rPr>
              <a:t>嗎</a:t>
            </a:r>
            <a:r>
              <a:rPr kumimoji="1" lang="en-US" altLang="zh-TW" sz="4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ea typeface="華康正顏楷體W9(P)" panose="03000900000000000000" pitchFamily="66" charset="-120"/>
              </a:rPr>
              <a:t>?</a:t>
            </a:r>
            <a:r>
              <a:rPr kumimoji="1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ea typeface="華康正顏楷體W9(P)" panose="03000900000000000000" pitchFamily="66" charset="-120"/>
              </a:rPr>
              <a:t> 天主的宮殿是聖的</a:t>
            </a:r>
            <a:r>
              <a:rPr kumimoji="1" lang="en-US" altLang="zh-TW" sz="4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ea typeface="華康正顏楷體W9(P)" panose="03000900000000000000" pitchFamily="66" charset="-120"/>
              </a:rPr>
              <a:t>,</a:t>
            </a:r>
            <a:r>
              <a:rPr kumimoji="1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ea typeface="華康正顏楷體W9(P)" panose="03000900000000000000" pitchFamily="66" charset="-120"/>
              </a:rPr>
              <a:t>這宮殿就是你們</a:t>
            </a:r>
            <a:r>
              <a:rPr kumimoji="1" lang="en-US" altLang="zh-TW" sz="4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ea typeface="華康正顏楷體W9(P)" panose="03000900000000000000" pitchFamily="66" charset="-120"/>
              </a:rPr>
              <a:t>.</a:t>
            </a:r>
          </a:p>
          <a:p>
            <a:pPr marL="360000" indent="-457200" algn="l">
              <a:spcBef>
                <a:spcPts val="0"/>
              </a:spcBef>
              <a:spcAft>
                <a:spcPts val="600"/>
              </a:spcAft>
            </a:pPr>
            <a:r>
              <a:rPr lang="zh-TW" altLang="en-US" sz="4000" kern="1200" dirty="0">
                <a:solidFill>
                  <a:schemeClr val="bg1"/>
                </a:solidFill>
                <a:ea typeface="華康儷中黑(P)" panose="020B0500000000000000" pitchFamily="34" charset="-120"/>
              </a:rPr>
              <a:t>我們都是</a:t>
            </a:r>
            <a:r>
              <a:rPr lang="en-US" altLang="zh-TW" sz="4000" kern="1200" dirty="0">
                <a:solidFill>
                  <a:schemeClr val="bg1"/>
                </a:solidFill>
                <a:ea typeface="華康儷中黑(P)" panose="020B0500000000000000" pitchFamily="34" charset="-120"/>
              </a:rPr>
              <a:t>:</a:t>
            </a:r>
            <a:r>
              <a:rPr lang="zh-TW" altLang="en-US" sz="4800" kern="1200" dirty="0">
                <a:solidFill>
                  <a:srgbClr val="00FF00"/>
                </a:solidFill>
                <a:ea typeface="華康儷中黑(P)" panose="020B0500000000000000" pitchFamily="34" charset="-120"/>
              </a:rPr>
              <a:t>天主的肖像</a:t>
            </a:r>
            <a:r>
              <a:rPr lang="en-US" altLang="zh-TW" sz="4000" kern="1200" dirty="0">
                <a:solidFill>
                  <a:schemeClr val="bg1"/>
                </a:solidFill>
                <a:ea typeface="華康儷中黑(P)" panose="020B0500000000000000" pitchFamily="34" charset="-120"/>
              </a:rPr>
              <a:t>(</a:t>
            </a:r>
            <a:r>
              <a:rPr lang="zh-TW" altLang="en-US" sz="4000" kern="1200" dirty="0">
                <a:solidFill>
                  <a:schemeClr val="bg1"/>
                </a:solidFill>
                <a:ea typeface="華康儷中黑(P)" panose="020B0500000000000000" pitchFamily="34" charset="-120"/>
              </a:rPr>
              <a:t>是天主的子女</a:t>
            </a:r>
            <a:r>
              <a:rPr lang="en-US" altLang="zh-TW" sz="4000" kern="1200" dirty="0">
                <a:solidFill>
                  <a:schemeClr val="bg1"/>
                </a:solidFill>
                <a:ea typeface="華康儷中黑(P)" panose="020B0500000000000000" pitchFamily="34" charset="-120"/>
              </a:rPr>
              <a:t>,</a:t>
            </a:r>
            <a:r>
              <a:rPr lang="zh-TW" altLang="en-US" sz="4000" kern="1200" dirty="0">
                <a:solidFill>
                  <a:schemeClr val="bg1"/>
                </a:solidFill>
                <a:ea typeface="華康儷中黑(P)" panose="020B0500000000000000" pitchFamily="34" charset="-120"/>
              </a:rPr>
              <a:t>天之驕子</a:t>
            </a:r>
            <a:r>
              <a:rPr lang="en-US" altLang="zh-TW" sz="4000" kern="1200" dirty="0">
                <a:solidFill>
                  <a:schemeClr val="bg1"/>
                </a:solidFill>
                <a:ea typeface="華康儷中黑(P)" panose="020B0500000000000000" pitchFamily="34" charset="-120"/>
              </a:rPr>
              <a:t>),</a:t>
            </a:r>
            <a:r>
              <a:rPr lang="zh-TW" altLang="en-US" sz="4000" kern="1200" dirty="0">
                <a:solidFill>
                  <a:schemeClr val="bg1"/>
                </a:solidFill>
                <a:ea typeface="華康儷中黑(P)" panose="020B0500000000000000" pitchFamily="34" charset="-120"/>
              </a:rPr>
              <a:t>基督用無價</a:t>
            </a:r>
            <a:r>
              <a:rPr lang="zh-TW" altLang="en-US" sz="4800" kern="1200" dirty="0">
                <a:solidFill>
                  <a:srgbClr val="00FF00"/>
                </a:solidFill>
                <a:ea typeface="華康儷中黑(P)" panose="020B0500000000000000" pitchFamily="34" charset="-120"/>
              </a:rPr>
              <a:t>寶血贖回</a:t>
            </a:r>
            <a:r>
              <a:rPr lang="zh-TW" altLang="en-US" sz="4000" kern="1200" dirty="0">
                <a:solidFill>
                  <a:schemeClr val="bg1"/>
                </a:solidFill>
                <a:ea typeface="華康儷中黑(P)" panose="020B0500000000000000" pitchFamily="34" charset="-120"/>
              </a:rPr>
              <a:t>的</a:t>
            </a:r>
            <a:r>
              <a:rPr lang="en-US" altLang="zh-TW" sz="4000" kern="1200" dirty="0">
                <a:solidFill>
                  <a:schemeClr val="bg1"/>
                </a:solidFill>
                <a:ea typeface="華康儷中黑(P)" panose="020B0500000000000000" pitchFamily="34" charset="-120"/>
              </a:rPr>
              <a:t>(</a:t>
            </a:r>
            <a:r>
              <a:rPr lang="zh-TW" altLang="en-US" sz="4000" kern="1200" dirty="0">
                <a:solidFill>
                  <a:schemeClr val="bg1"/>
                </a:solidFill>
                <a:ea typeface="華康儷中黑(P)" panose="020B0500000000000000" pitchFamily="34" charset="-120"/>
              </a:rPr>
              <a:t>十分十分的寶貴</a:t>
            </a:r>
            <a:r>
              <a:rPr lang="en-US" altLang="zh-TW" sz="4000" kern="1200" dirty="0">
                <a:solidFill>
                  <a:schemeClr val="bg1"/>
                </a:solidFill>
                <a:ea typeface="華康儷中黑(P)" panose="020B0500000000000000" pitchFamily="34" charset="-120"/>
              </a:rPr>
              <a:t>),</a:t>
            </a:r>
            <a:r>
              <a:rPr lang="zh-TW" altLang="en-US" sz="4800" kern="1200" dirty="0">
                <a:solidFill>
                  <a:srgbClr val="00FF00"/>
                </a:solidFill>
                <a:ea typeface="華康儷中黑(P)" panose="020B0500000000000000" pitchFamily="34" charset="-120"/>
              </a:rPr>
              <a:t>聖神</a:t>
            </a:r>
            <a:r>
              <a:rPr lang="zh-TW" altLang="en-US" sz="4000" kern="1200" dirty="0">
                <a:solidFill>
                  <a:schemeClr val="bg1"/>
                </a:solidFill>
                <a:ea typeface="華康儷中黑(P)" panose="020B0500000000000000" pitchFamily="34" charset="-120"/>
              </a:rPr>
              <a:t>住在裡面</a:t>
            </a:r>
            <a:r>
              <a:rPr lang="en-US" altLang="zh-TW" sz="4000" kern="1200" dirty="0">
                <a:solidFill>
                  <a:schemeClr val="bg1"/>
                </a:solidFill>
                <a:ea typeface="華康儷中黑(P)" panose="020B0500000000000000" pitchFamily="34" charset="-120"/>
              </a:rPr>
              <a:t>(</a:t>
            </a:r>
            <a:r>
              <a:rPr lang="zh-TW" altLang="en-US" sz="4000" kern="1200" dirty="0">
                <a:solidFill>
                  <a:schemeClr val="bg1"/>
                </a:solidFill>
                <a:ea typeface="華康儷中黑(P)" panose="020B0500000000000000" pitchFamily="34" charset="-120"/>
              </a:rPr>
              <a:t>充滿活力</a:t>
            </a:r>
            <a:r>
              <a:rPr lang="en-US" altLang="zh-TW" sz="4000" kern="1200" dirty="0">
                <a:solidFill>
                  <a:schemeClr val="bg1"/>
                </a:solidFill>
                <a:ea typeface="華康儷中黑(P)" panose="020B0500000000000000" pitchFamily="34" charset="-120"/>
              </a:rPr>
              <a:t>,</a:t>
            </a:r>
            <a:r>
              <a:rPr lang="zh-TW" altLang="en-US" sz="4000" kern="1200" dirty="0">
                <a:solidFill>
                  <a:schemeClr val="bg1"/>
                </a:solidFill>
                <a:ea typeface="華康儷中黑(P)" panose="020B0500000000000000" pitchFamily="34" charset="-120"/>
              </a:rPr>
              <a:t>滿有創意</a:t>
            </a:r>
            <a:r>
              <a:rPr lang="en-US" altLang="zh-TW" sz="4000" kern="1200" dirty="0">
                <a:solidFill>
                  <a:schemeClr val="bg1"/>
                </a:solidFill>
                <a:ea typeface="華康儷中黑(P)" panose="020B0500000000000000" pitchFamily="34" charset="-120"/>
              </a:rPr>
              <a:t>)</a:t>
            </a:r>
          </a:p>
          <a:p>
            <a:pPr marL="360000" indent="-457200" algn="l">
              <a:spcBef>
                <a:spcPts val="0"/>
              </a:spcBef>
              <a:spcAft>
                <a:spcPts val="1800"/>
              </a:spcAft>
            </a:pPr>
            <a:r>
              <a:rPr lang="en-US" altLang="zh-TW" sz="4000" kern="1200" dirty="0">
                <a:solidFill>
                  <a:schemeClr val="bg1"/>
                </a:solidFill>
                <a:ea typeface="華康儷中黑(P)" panose="020B0500000000000000" pitchFamily="34" charset="-120"/>
              </a:rPr>
              <a:t>       </a:t>
            </a:r>
            <a:r>
              <a:rPr lang="zh-TW" altLang="en-US" sz="4000" kern="1200" dirty="0">
                <a:solidFill>
                  <a:srgbClr val="FF0000"/>
                </a:solidFill>
                <a:highlight>
                  <a:srgbClr val="FFFF00"/>
                </a:highlight>
                <a:latin typeface="華康正顏楷體W9(P)" panose="03000900000000000000" pitchFamily="66" charset="-120"/>
                <a:ea typeface="華康正顏楷體W9(P)" panose="03000900000000000000" pitchFamily="66" charset="-120"/>
              </a:rPr>
              <a:t>以道為基 成就新人新事</a:t>
            </a:r>
            <a:br>
              <a:rPr lang="en-US" altLang="zh-TW" sz="4000" kern="1200" dirty="0">
                <a:solidFill>
                  <a:srgbClr val="FF0000"/>
                </a:solidFill>
                <a:highlight>
                  <a:srgbClr val="FFFF00"/>
                </a:highlight>
                <a:latin typeface="華康正顏楷體W9(P)" panose="03000900000000000000" pitchFamily="66" charset="-120"/>
                <a:ea typeface="華康正顏楷體W9(P)" panose="03000900000000000000" pitchFamily="66" charset="-120"/>
              </a:rPr>
            </a:br>
            <a:r>
              <a:rPr lang="en-US" altLang="zh-TW" sz="4000" kern="1200" dirty="0">
                <a:solidFill>
                  <a:srgbClr val="FF0000"/>
                </a:solidFill>
                <a:latin typeface="華康正顏楷體W9(P)" panose="03000900000000000000" pitchFamily="66" charset="-120"/>
                <a:ea typeface="華康正顏楷體W9(P)" panose="03000900000000000000" pitchFamily="66" charset="-120"/>
              </a:rPr>
              <a:t>             </a:t>
            </a:r>
            <a:r>
              <a:rPr lang="zh-TW" altLang="en-US" sz="4000" kern="1200" dirty="0">
                <a:solidFill>
                  <a:srgbClr val="FF0000"/>
                </a:solidFill>
                <a:highlight>
                  <a:srgbClr val="FFFF00"/>
                </a:highlight>
                <a:latin typeface="華康正顏楷體W9(P)" panose="03000900000000000000" pitchFamily="66" charset="-120"/>
                <a:ea typeface="華康正顏楷體W9(P)" panose="03000900000000000000" pitchFamily="66" charset="-120"/>
              </a:rPr>
              <a:t>以人為本 共享萬世萬年</a:t>
            </a:r>
            <a:endParaRPr kumimoji="1" lang="zh-TW" altLang="en-US" sz="4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highlight>
                <a:srgbClr val="FFFF00"/>
              </a:highlight>
              <a:uLnTx/>
              <a:uFillTx/>
              <a:latin typeface="華康正顏楷體W9(P)" panose="03000900000000000000" pitchFamily="66" charset="-120"/>
              <a:ea typeface="華康正顏楷體W9(P)" panose="03000900000000000000" pitchFamily="66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9081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25FB371A-A003-4F06-BD30-F238E32408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480720"/>
          </a:xfrm>
        </p:spPr>
        <p:txBody>
          <a:bodyPr/>
          <a:lstStyle/>
          <a:p>
            <a:pPr marL="360000" indent="-457200" algn="l">
              <a:spcBef>
                <a:spcPts val="0"/>
              </a:spcBef>
              <a:spcAft>
                <a:spcPts val="1200"/>
              </a:spcAft>
            </a:pPr>
            <a:r>
              <a:rPr kumimoji="1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華康正顏楷體W9(P)" panose="03000900000000000000" pitchFamily="66" charset="-120"/>
                <a:ea typeface="華康正顏楷體W9(P)" panose="03000900000000000000" pitchFamily="66" charset="-120"/>
              </a:rPr>
              <a:t>把這些東西從這裡拿出去</a:t>
            </a:r>
            <a:r>
              <a:rPr kumimoji="1" lang="en-US" altLang="zh-TW" sz="4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華康正顏楷體W9(P)" panose="03000900000000000000" pitchFamily="66" charset="-120"/>
                <a:ea typeface="華康正顏楷體W9(P)" panose="03000900000000000000" pitchFamily="66" charset="-120"/>
              </a:rPr>
              <a:t>,</a:t>
            </a:r>
            <a:r>
              <a:rPr kumimoji="1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華康正顏楷體W9(P)" panose="03000900000000000000" pitchFamily="66" charset="-120"/>
                <a:ea typeface="華康正顏楷體W9(P)" panose="03000900000000000000" pitchFamily="66" charset="-120"/>
              </a:rPr>
              <a:t>不要使我父的殿宇成為商場</a:t>
            </a:r>
            <a:r>
              <a:rPr kumimoji="1" lang="en-US" altLang="zh-TW" sz="4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華康正顏楷體W9(P)" panose="03000900000000000000" pitchFamily="66" charset="-120"/>
                <a:ea typeface="華康正顏楷體W9(P)" panose="03000900000000000000" pitchFamily="66" charset="-120"/>
              </a:rPr>
              <a:t>.</a:t>
            </a:r>
            <a:r>
              <a:rPr kumimoji="1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華康正顏楷體W9(P)" panose="03000900000000000000" pitchFamily="66" charset="-120"/>
                <a:ea typeface="華康正顏楷體W9(P)" panose="03000900000000000000" pitchFamily="66" charset="-120"/>
              </a:rPr>
              <a:t> </a:t>
            </a:r>
            <a:endParaRPr kumimoji="1" lang="en-US" altLang="zh-TW" sz="4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華康正顏楷體W9(P)" panose="03000900000000000000" pitchFamily="66" charset="-120"/>
              <a:ea typeface="華康正顏楷體W9(P)" panose="03000900000000000000" pitchFamily="66" charset="-120"/>
            </a:endParaRPr>
          </a:p>
          <a:p>
            <a:pPr marL="360000" indent="-457200" algn="l">
              <a:spcBef>
                <a:spcPts val="0"/>
              </a:spcBef>
              <a:spcAft>
                <a:spcPts val="1200"/>
              </a:spcAft>
            </a:pPr>
            <a:r>
              <a:rPr lang="zh-TW" altLang="en-US" sz="4000" kern="1200" dirty="0">
                <a:solidFill>
                  <a:schemeClr val="bg1"/>
                </a:solidFill>
                <a:ea typeface="華康儷中黑(P)" panose="020B0500000000000000" pitchFamily="34" charset="-120"/>
              </a:rPr>
              <a:t>清理</a:t>
            </a:r>
            <a:r>
              <a:rPr lang="zh-TW" altLang="en-US" sz="4000" kern="1200" dirty="0">
                <a:solidFill>
                  <a:srgbClr val="FF0000"/>
                </a:solidFill>
                <a:highlight>
                  <a:srgbClr val="FFFF00"/>
                </a:highlight>
                <a:ea typeface="華康儷中黑(P)" panose="020B0500000000000000" pitchFamily="34" charset="-120"/>
              </a:rPr>
              <a:t>小販</a:t>
            </a:r>
            <a:r>
              <a:rPr lang="en-US" altLang="zh-TW" sz="4000" kern="1200" dirty="0">
                <a:solidFill>
                  <a:schemeClr val="bg1"/>
                </a:solidFill>
                <a:ea typeface="華康儷中黑(P)" panose="020B0500000000000000" pitchFamily="34" charset="-120"/>
              </a:rPr>
              <a:t>:</a:t>
            </a:r>
            <a:r>
              <a:rPr lang="zh-TW" altLang="en-US" sz="4000" kern="1200" dirty="0">
                <a:solidFill>
                  <a:schemeClr val="bg1"/>
                </a:solidFill>
                <a:ea typeface="華康儷中黑(P)" panose="020B0500000000000000" pitchFamily="34" charset="-120"/>
              </a:rPr>
              <a:t>別把父殿變商場</a:t>
            </a:r>
            <a:endParaRPr lang="en-US" altLang="zh-TW" sz="4000" kern="1200" dirty="0">
              <a:solidFill>
                <a:schemeClr val="bg1"/>
              </a:solidFill>
              <a:ea typeface="華康儷中黑(P)" panose="020B0500000000000000" pitchFamily="34" charset="-120"/>
            </a:endParaRPr>
          </a:p>
          <a:p>
            <a:pPr marL="360000" indent="-457200" algn="l">
              <a:spcBef>
                <a:spcPts val="0"/>
              </a:spcBef>
              <a:spcAft>
                <a:spcPts val="1200"/>
              </a:spcAft>
            </a:pPr>
            <a:r>
              <a:rPr kumimoji="1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華康儷中黑(P)" panose="020B0500000000000000" pitchFamily="34" charset="-120"/>
              </a:rPr>
              <a:t>清理</a:t>
            </a:r>
            <a:r>
              <a:rPr kumimoji="1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+mn-lt"/>
                <a:ea typeface="華康儷中黑(P)" panose="020B0500000000000000" pitchFamily="34" charset="-120"/>
              </a:rPr>
              <a:t>財閥</a:t>
            </a:r>
            <a:r>
              <a:rPr kumimoji="1" lang="en-US" altLang="zh-TW" sz="4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華康儷中黑(P)" panose="020B0500000000000000" pitchFamily="34" charset="-120"/>
              </a:rPr>
              <a:t>:</a:t>
            </a:r>
            <a:r>
              <a:rPr kumimoji="1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華康儷中黑(P)" panose="020B0500000000000000" pitchFamily="34" charset="-120"/>
              </a:rPr>
              <a:t>別把</a:t>
            </a:r>
            <a:r>
              <a:rPr kumimoji="1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FF00"/>
                </a:solidFill>
                <a:effectLst/>
                <a:uLnTx/>
                <a:uFillTx/>
                <a:latin typeface="+mn-lt"/>
                <a:ea typeface="華康儷中黑(P)" panose="020B0500000000000000" pitchFamily="34" charset="-120"/>
              </a:rPr>
              <a:t>瑪門</a:t>
            </a:r>
            <a:r>
              <a:rPr kumimoji="1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華康儷中黑(P)" panose="020B0500000000000000" pitchFamily="34" charset="-120"/>
              </a:rPr>
              <a:t>作真神</a:t>
            </a:r>
            <a:r>
              <a:rPr kumimoji="1" lang="en-US" altLang="zh-TW" sz="4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華康儷中黑(P)" panose="020B0500000000000000" pitchFamily="34" charset="-120"/>
              </a:rPr>
              <a:t>(</a:t>
            </a:r>
            <a:r>
              <a:rPr kumimoji="1" lang="en-US" altLang="zh-TW" sz="4000" b="0" i="0" u="none" strike="noStrike" kern="1200" cap="none" spc="0" normalizeH="0" baseline="0" noProof="0" dirty="0">
                <a:ln>
                  <a:noFill/>
                </a:ln>
                <a:solidFill>
                  <a:srgbClr val="00FF00"/>
                </a:solidFill>
                <a:effectLst/>
                <a:uLnTx/>
                <a:uFillTx/>
                <a:latin typeface="+mn-lt"/>
                <a:ea typeface="華康儷中黑(P)" panose="020B0500000000000000" pitchFamily="34" charset="-120"/>
              </a:rPr>
              <a:t>mammon</a:t>
            </a:r>
            <a:r>
              <a:rPr kumimoji="1" lang="en-US" altLang="zh-TW" sz="4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華康儷中黑(P)" panose="020B0500000000000000" pitchFamily="34" charset="-120"/>
              </a:rPr>
              <a:t>=</a:t>
            </a:r>
            <a:r>
              <a:rPr kumimoji="1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華康儷中黑(P)" panose="020B0500000000000000" pitchFamily="34" charset="-120"/>
              </a:rPr>
              <a:t>財</a:t>
            </a:r>
            <a:r>
              <a:rPr lang="zh-TW" altLang="en-US" sz="4000" kern="1200" dirty="0">
                <a:solidFill>
                  <a:schemeClr val="bg1"/>
                </a:solidFill>
                <a:ea typeface="華康儷中黑(P)" panose="020B0500000000000000" pitchFamily="34" charset="-120"/>
              </a:rPr>
              <a:t>富</a:t>
            </a:r>
            <a:r>
              <a:rPr kumimoji="1" lang="en-US" altLang="zh-TW" sz="4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華康儷中黑(P)" panose="020B0500000000000000" pitchFamily="34" charset="-120"/>
              </a:rPr>
              <a:t>,</a:t>
            </a:r>
            <a:r>
              <a:rPr kumimoji="1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華康儷中黑(P)" panose="020B0500000000000000" pitchFamily="34" charset="-120"/>
              </a:rPr>
              <a:t>貪婪的化身</a:t>
            </a:r>
            <a:r>
              <a:rPr kumimoji="1" lang="en-US" altLang="zh-TW" sz="4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華康儷中黑(P)" panose="020B0500000000000000" pitchFamily="34" charset="-120"/>
              </a:rPr>
              <a:t>,</a:t>
            </a:r>
            <a:r>
              <a:rPr kumimoji="1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華康儷中黑(P)" panose="020B0500000000000000" pitchFamily="34" charset="-120"/>
              </a:rPr>
              <a:t>只對金銀財寶有興趣</a:t>
            </a:r>
            <a:r>
              <a:rPr kumimoji="1" lang="en-US" altLang="zh-TW" sz="4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華康儷中黑(P)" panose="020B0500000000000000" pitchFamily="34" charset="-120"/>
              </a:rPr>
              <a:t>;</a:t>
            </a:r>
            <a:br>
              <a:rPr kumimoji="1" lang="en-US" altLang="zh-TW" sz="4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華康儷中黑(P)" panose="020B0500000000000000" pitchFamily="34" charset="-120"/>
              </a:rPr>
            </a:br>
            <a:r>
              <a:rPr kumimoji="1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華康儷中黑(P)" panose="020B0500000000000000" pitchFamily="34" charset="-120"/>
              </a:rPr>
              <a:t>徒見金</a:t>
            </a:r>
            <a:r>
              <a:rPr kumimoji="1" lang="zh-TW" altLang="en-US" sz="2400" b="0" i="1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華康儷中黑(P)" panose="020B0500000000000000" pitchFamily="34" charset="-120"/>
              </a:rPr>
              <a:t>呂氏春秋</a:t>
            </a:r>
            <a:r>
              <a:rPr kumimoji="1" lang="en-US" altLang="zh-TW" sz="2400" b="0" i="1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華康儷中黑(P)" panose="020B0500000000000000" pitchFamily="34" charset="-120"/>
              </a:rPr>
              <a:t>,</a:t>
            </a:r>
            <a:r>
              <a:rPr kumimoji="1" lang="zh-TW" altLang="en-US" b="0" i="1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華康儷中黑(P)" panose="020B0500000000000000" pitchFamily="34" charset="-120"/>
              </a:rPr>
              <a:t>在市場搶金 </a:t>
            </a:r>
            <a:r>
              <a:rPr kumimoji="1" lang="en-US" altLang="zh-TW" b="0" i="1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華康儷中黑(P)" panose="020B0500000000000000" pitchFamily="34" charset="-120"/>
              </a:rPr>
              <a:t>:</a:t>
            </a:r>
            <a:r>
              <a:rPr kumimoji="1" lang="zh-TW" altLang="en-US" b="0" i="1" u="none" strike="noStrike" kern="1200" cap="none" spc="0" normalizeH="0" baseline="0" noProof="0" dirty="0">
                <a:ln>
                  <a:noFill/>
                </a:ln>
                <a:solidFill>
                  <a:srgbClr val="00FF00"/>
                </a:solidFill>
                <a:effectLst/>
                <a:uLnTx/>
                <a:uFillTx/>
                <a:latin typeface="+mn-lt"/>
                <a:ea typeface="華康儷中黑(P)" panose="020B0500000000000000" pitchFamily="34" charset="-120"/>
              </a:rPr>
              <a:t>只見金</a:t>
            </a:r>
            <a:r>
              <a:rPr kumimoji="1" lang="en-US" altLang="zh-TW" b="0" i="1" u="none" strike="noStrike" kern="1200" cap="none" spc="0" normalizeH="0" baseline="0" noProof="0" dirty="0">
                <a:ln>
                  <a:noFill/>
                </a:ln>
                <a:solidFill>
                  <a:srgbClr val="00FF00"/>
                </a:solidFill>
                <a:effectLst/>
                <a:uLnTx/>
                <a:uFillTx/>
                <a:latin typeface="+mn-lt"/>
                <a:ea typeface="華康儷中黑(P)" panose="020B0500000000000000" pitchFamily="34" charset="-120"/>
              </a:rPr>
              <a:t>,</a:t>
            </a:r>
            <a:r>
              <a:rPr kumimoji="1" lang="zh-TW" altLang="en-US" b="0" i="1" u="none" strike="noStrike" kern="1200" cap="none" spc="0" normalizeH="0" baseline="0" noProof="0" dirty="0">
                <a:ln>
                  <a:noFill/>
                </a:ln>
                <a:solidFill>
                  <a:srgbClr val="00FF00"/>
                </a:solidFill>
                <a:effectLst/>
                <a:uLnTx/>
                <a:uFillTx/>
                <a:latin typeface="+mn-lt"/>
                <a:ea typeface="華康儷中黑(P)" panose="020B0500000000000000" pitchFamily="34" charset="-120"/>
              </a:rPr>
              <a:t>不見人</a:t>
            </a:r>
            <a:r>
              <a:rPr kumimoji="1" lang="en-US" altLang="zh-TW" sz="4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華康儷中黑(P)" panose="020B0500000000000000" pitchFamily="34" charset="-120"/>
              </a:rPr>
              <a:t>)</a:t>
            </a:r>
          </a:p>
          <a:p>
            <a:pPr marL="360000" indent="-457200" algn="l">
              <a:spcBef>
                <a:spcPts val="0"/>
              </a:spcBef>
              <a:spcAft>
                <a:spcPts val="1200"/>
              </a:spcAft>
            </a:pPr>
            <a:r>
              <a:rPr lang="zh-TW" altLang="en-US" sz="4000" kern="1200" dirty="0">
                <a:solidFill>
                  <a:schemeClr val="bg1"/>
                </a:solidFill>
                <a:ea typeface="華康儷中黑(P)" panose="020B0500000000000000" pitchFamily="34" charset="-120"/>
              </a:rPr>
              <a:t>清理</a:t>
            </a:r>
            <a:r>
              <a:rPr lang="zh-TW" altLang="en-US" sz="4000" kern="1200" dirty="0">
                <a:solidFill>
                  <a:srgbClr val="FF0000"/>
                </a:solidFill>
                <a:highlight>
                  <a:srgbClr val="FFFF00"/>
                </a:highlight>
                <a:ea typeface="華康儷中黑(P)" panose="020B0500000000000000" pitchFamily="34" charset="-120"/>
              </a:rPr>
              <a:t>軍閥</a:t>
            </a:r>
            <a:r>
              <a:rPr lang="en-US" altLang="zh-TW" kern="1200" dirty="0">
                <a:solidFill>
                  <a:schemeClr val="bg1"/>
                </a:solidFill>
                <a:ea typeface="華康儷中黑(P)" panose="020B0500000000000000" pitchFamily="34" charset="-120"/>
              </a:rPr>
              <a:t>(</a:t>
            </a:r>
            <a:r>
              <a:rPr lang="zh-TW" altLang="en-US" kern="1200" dirty="0">
                <a:solidFill>
                  <a:schemeClr val="bg1"/>
                </a:solidFill>
                <a:ea typeface="華康儷中黑(P)" panose="020B0500000000000000" pitchFamily="34" charset="-120"/>
              </a:rPr>
              <a:t>軍工複合體</a:t>
            </a:r>
            <a:r>
              <a:rPr lang="en-US" altLang="zh-TW" sz="2800" kern="1200" dirty="0">
                <a:solidFill>
                  <a:schemeClr val="bg1"/>
                </a:solidFill>
                <a:ea typeface="華康儷中黑(P)" panose="020B0500000000000000" pitchFamily="34" charset="-120"/>
              </a:rPr>
              <a:t>Military-Industrial Complex)</a:t>
            </a:r>
            <a:r>
              <a:rPr lang="en-US" altLang="zh-TW" sz="4000" kern="1200" dirty="0">
                <a:solidFill>
                  <a:schemeClr val="bg1"/>
                </a:solidFill>
                <a:ea typeface="華康儷中黑(P)" panose="020B0500000000000000" pitchFamily="34" charset="-120"/>
              </a:rPr>
              <a:t>:</a:t>
            </a:r>
            <a:r>
              <a:rPr lang="zh-TW" altLang="en-US" sz="4000" kern="1200" dirty="0">
                <a:solidFill>
                  <a:schemeClr val="bg1"/>
                </a:solidFill>
                <a:ea typeface="華康儷中黑(P)" panose="020B0500000000000000" pitchFamily="34" charset="-120"/>
              </a:rPr>
              <a:t>別把天家變戰場</a:t>
            </a:r>
            <a:r>
              <a:rPr lang="en-US" altLang="zh-TW" sz="4000" kern="1200" dirty="0">
                <a:solidFill>
                  <a:schemeClr val="bg1"/>
                </a:solidFill>
                <a:ea typeface="華康儷中黑(P)" panose="020B0500000000000000" pitchFamily="34" charset="-120"/>
              </a:rPr>
              <a:t>,</a:t>
            </a:r>
            <a:r>
              <a:rPr lang="zh-TW" altLang="en-US" sz="4000" kern="1200" dirty="0">
                <a:solidFill>
                  <a:schemeClr val="bg1"/>
                </a:solidFill>
                <a:ea typeface="華康儷中黑(P)" panose="020B0500000000000000" pitchFamily="34" charset="-120"/>
              </a:rPr>
              <a:t>更</a:t>
            </a:r>
            <a:r>
              <a:rPr lang="zh-TW" altLang="en-US" sz="4000" kern="1200" dirty="0">
                <a:solidFill>
                  <a:srgbClr val="FFFF00"/>
                </a:solidFill>
                <a:ea typeface="華康儷中黑(P)" panose="020B0500000000000000" pitchFamily="34" charset="-120"/>
              </a:rPr>
              <a:t>別把地球變墳場</a:t>
            </a:r>
            <a:r>
              <a:rPr lang="en-US" altLang="zh-TW" sz="4000" kern="1200" dirty="0">
                <a:solidFill>
                  <a:schemeClr val="bg1"/>
                </a:solidFill>
                <a:ea typeface="華康儷中黑(P)" panose="020B0500000000000000" pitchFamily="34" charset="-120"/>
              </a:rPr>
              <a:t>!</a:t>
            </a:r>
            <a:endParaRPr kumimoji="1" lang="zh-TW" altLang="en-US" sz="4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華康儷中黑(P)" panose="020B0500000000000000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65429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25FB371A-A003-4F06-BD30-F238E32408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404664"/>
            <a:ext cx="9144000" cy="6264696"/>
          </a:xfrm>
        </p:spPr>
        <p:txBody>
          <a:bodyPr/>
          <a:lstStyle/>
          <a:p>
            <a:pPr>
              <a:lnSpc>
                <a:spcPts val="5500"/>
              </a:lnSpc>
              <a:spcBef>
                <a:spcPts val="0"/>
              </a:spcBef>
              <a:spcAft>
                <a:spcPts val="0"/>
              </a:spcAft>
            </a:pPr>
            <a:r>
              <a:rPr lang="zh-TW" altLang="zh-TW" sz="4400" b="0" dirty="0">
                <a:solidFill>
                  <a:schemeClr val="bg1"/>
                </a:solidFill>
                <a:effectLst/>
                <a:latin typeface="華康古印體(P)" panose="03000500000000000000" pitchFamily="66" charset="-120"/>
                <a:ea typeface="華康古印體(P)" panose="03000500000000000000" pitchFamily="66" charset="-120"/>
                <a:cs typeface="Arial" panose="020B0604020202020204" pitchFamily="34" charset="0"/>
              </a:rPr>
              <a:t>滄海日</a:t>
            </a:r>
            <a:r>
              <a:rPr lang="zh-TW" altLang="zh-TW" sz="4400" b="0" dirty="0">
                <a:solidFill>
                  <a:schemeClr val="bg1"/>
                </a:solidFill>
                <a:effectLst/>
                <a:latin typeface="華康古印體(P)" panose="03000500000000000000" pitchFamily="66" charset="-120"/>
                <a:ea typeface="華康古印體(P)" panose="03000500000000000000" pitchFamily="66" charset="-120"/>
                <a:cs typeface="新細明體" panose="02020500000000000000" pitchFamily="18" charset="-120"/>
              </a:rPr>
              <a:t> </a:t>
            </a:r>
            <a:r>
              <a:rPr lang="zh-TW" altLang="zh-TW" sz="4400" b="0" dirty="0">
                <a:solidFill>
                  <a:schemeClr val="bg1"/>
                </a:solidFill>
                <a:effectLst/>
                <a:latin typeface="華康古印體(P)" panose="03000500000000000000" pitchFamily="66" charset="-120"/>
                <a:ea typeface="華康古印體(P)" panose="03000500000000000000" pitchFamily="66" charset="-120"/>
                <a:cs typeface="Arial" panose="020B0604020202020204" pitchFamily="34" charset="0"/>
              </a:rPr>
              <a:t>赤城霞</a:t>
            </a:r>
            <a:r>
              <a:rPr lang="zh-TW" altLang="zh-TW" sz="4400" b="0" dirty="0">
                <a:solidFill>
                  <a:schemeClr val="bg1"/>
                </a:solidFill>
                <a:effectLst/>
                <a:latin typeface="華康古印體(P)" panose="03000500000000000000" pitchFamily="66" charset="-120"/>
                <a:ea typeface="華康古印體(P)" panose="03000500000000000000" pitchFamily="66" charset="-120"/>
                <a:cs typeface="新細明體" panose="02020500000000000000" pitchFamily="18" charset="-120"/>
              </a:rPr>
              <a:t> </a:t>
            </a:r>
            <a:r>
              <a:rPr lang="zh-TW" altLang="zh-TW" sz="4400" b="0" dirty="0">
                <a:solidFill>
                  <a:schemeClr val="bg1"/>
                </a:solidFill>
                <a:effectLst/>
                <a:latin typeface="華康古印體(P)" panose="03000500000000000000" pitchFamily="66" charset="-120"/>
                <a:ea typeface="華康古印體(P)" panose="03000500000000000000" pitchFamily="66" charset="-120"/>
                <a:cs typeface="Arial" panose="020B0604020202020204" pitchFamily="34" charset="0"/>
              </a:rPr>
              <a:t>峨眉雪</a:t>
            </a:r>
            <a:r>
              <a:rPr lang="zh-TW" altLang="zh-TW" sz="4400" b="0" dirty="0">
                <a:solidFill>
                  <a:schemeClr val="bg1"/>
                </a:solidFill>
                <a:effectLst/>
                <a:latin typeface="華康古印體(P)" panose="03000500000000000000" pitchFamily="66" charset="-120"/>
                <a:ea typeface="華康古印體(P)" panose="03000500000000000000" pitchFamily="66" charset="-120"/>
                <a:cs typeface="新細明體" panose="02020500000000000000" pitchFamily="18" charset="-120"/>
              </a:rPr>
              <a:t> </a:t>
            </a:r>
            <a:r>
              <a:rPr lang="zh-TW" altLang="zh-TW" sz="4400" b="0" dirty="0">
                <a:solidFill>
                  <a:schemeClr val="bg1"/>
                </a:solidFill>
                <a:effectLst/>
                <a:latin typeface="華康古印體(P)" panose="03000500000000000000" pitchFamily="66" charset="-120"/>
                <a:ea typeface="華康古印體(P)" panose="03000500000000000000" pitchFamily="66" charset="-120"/>
                <a:cs typeface="Arial" panose="020B0604020202020204" pitchFamily="34" charset="0"/>
              </a:rPr>
              <a:t>巫峽雲</a:t>
            </a:r>
            <a:r>
              <a:rPr lang="zh-TW" altLang="zh-TW" sz="4400" b="0" dirty="0">
                <a:solidFill>
                  <a:schemeClr val="bg1"/>
                </a:solidFill>
                <a:effectLst/>
                <a:latin typeface="華康古印體(P)" panose="03000500000000000000" pitchFamily="66" charset="-120"/>
                <a:ea typeface="華康古印體(P)" panose="03000500000000000000" pitchFamily="66" charset="-120"/>
                <a:cs typeface="新細明體" panose="02020500000000000000" pitchFamily="18" charset="-120"/>
              </a:rPr>
              <a:t> </a:t>
            </a:r>
            <a:endParaRPr lang="en-US" altLang="zh-TW" sz="4400" b="0" dirty="0">
              <a:solidFill>
                <a:schemeClr val="bg1"/>
              </a:solidFill>
              <a:effectLst/>
              <a:latin typeface="華康古印體(P)" panose="03000500000000000000" pitchFamily="66" charset="-120"/>
              <a:ea typeface="華康古印體(P)" panose="03000500000000000000" pitchFamily="66" charset="-120"/>
              <a:cs typeface="新細明體" panose="02020500000000000000" pitchFamily="18" charset="-120"/>
            </a:endParaRPr>
          </a:p>
          <a:p>
            <a:pPr>
              <a:lnSpc>
                <a:spcPts val="5500"/>
              </a:lnSpc>
              <a:spcBef>
                <a:spcPts val="0"/>
              </a:spcBef>
              <a:spcAft>
                <a:spcPts val="2400"/>
              </a:spcAft>
            </a:pPr>
            <a:r>
              <a:rPr lang="zh-TW" altLang="zh-TW" sz="4400" b="0" dirty="0">
                <a:solidFill>
                  <a:schemeClr val="bg1"/>
                </a:solidFill>
                <a:effectLst/>
                <a:latin typeface="華康古印體(P)" panose="03000500000000000000" pitchFamily="66" charset="-120"/>
                <a:ea typeface="華康古印體(P)" panose="03000500000000000000" pitchFamily="66" charset="-120"/>
                <a:cs typeface="Arial" panose="020B0604020202020204" pitchFamily="34" charset="0"/>
              </a:rPr>
              <a:t>洞庭月</a:t>
            </a:r>
            <a:r>
              <a:rPr lang="zh-TW" altLang="zh-TW" sz="4400" b="0" dirty="0">
                <a:solidFill>
                  <a:schemeClr val="bg1"/>
                </a:solidFill>
                <a:effectLst/>
                <a:latin typeface="華康古印體(P)" panose="03000500000000000000" pitchFamily="66" charset="-120"/>
                <a:ea typeface="華康古印體(P)" panose="03000500000000000000" pitchFamily="66" charset="-120"/>
                <a:cs typeface="新細明體" panose="02020500000000000000" pitchFamily="18" charset="-120"/>
              </a:rPr>
              <a:t> </a:t>
            </a:r>
            <a:r>
              <a:rPr lang="zh-TW" altLang="zh-TW" sz="4400" b="0" dirty="0">
                <a:solidFill>
                  <a:schemeClr val="bg1"/>
                </a:solidFill>
                <a:effectLst/>
                <a:latin typeface="華康古印體(P)" panose="03000500000000000000" pitchFamily="66" charset="-120"/>
                <a:ea typeface="華康古印體(P)" panose="03000500000000000000" pitchFamily="66" charset="-120"/>
                <a:cs typeface="Arial" panose="020B0604020202020204" pitchFamily="34" charset="0"/>
              </a:rPr>
              <a:t>瀟湘雨</a:t>
            </a:r>
            <a:r>
              <a:rPr lang="zh-TW" altLang="zh-TW" sz="4400" b="0" dirty="0">
                <a:solidFill>
                  <a:schemeClr val="bg1"/>
                </a:solidFill>
                <a:effectLst/>
                <a:latin typeface="華康古印體(P)" panose="03000500000000000000" pitchFamily="66" charset="-120"/>
                <a:ea typeface="華康古印體(P)" panose="03000500000000000000" pitchFamily="66" charset="-120"/>
                <a:cs typeface="新細明體" panose="02020500000000000000" pitchFamily="18" charset="-120"/>
              </a:rPr>
              <a:t> </a:t>
            </a:r>
            <a:r>
              <a:rPr lang="zh-TW" altLang="zh-TW" sz="4400" b="0" dirty="0">
                <a:solidFill>
                  <a:schemeClr val="bg1"/>
                </a:solidFill>
                <a:effectLst/>
                <a:latin typeface="華康古印體(P)" panose="03000500000000000000" pitchFamily="66" charset="-120"/>
                <a:ea typeface="華康古印體(P)" panose="03000500000000000000" pitchFamily="66" charset="-120"/>
                <a:cs typeface="Arial" panose="020B0604020202020204" pitchFamily="34" charset="0"/>
              </a:rPr>
              <a:t>武夷峰</a:t>
            </a:r>
            <a:r>
              <a:rPr lang="zh-TW" altLang="zh-TW" sz="4400" b="0" dirty="0">
                <a:solidFill>
                  <a:schemeClr val="bg1"/>
                </a:solidFill>
                <a:effectLst/>
                <a:latin typeface="華康古印體(P)" panose="03000500000000000000" pitchFamily="66" charset="-120"/>
                <a:ea typeface="華康古印體(P)" panose="03000500000000000000" pitchFamily="66" charset="-120"/>
                <a:cs typeface="新細明體" panose="02020500000000000000" pitchFamily="18" charset="-120"/>
              </a:rPr>
              <a:t> </a:t>
            </a:r>
            <a:r>
              <a:rPr lang="zh-TW" altLang="zh-TW" sz="4400" b="0" dirty="0">
                <a:solidFill>
                  <a:schemeClr val="bg1"/>
                </a:solidFill>
                <a:effectLst/>
                <a:latin typeface="華康古印體(P)" panose="03000500000000000000" pitchFamily="66" charset="-120"/>
                <a:ea typeface="華康古印體(P)" panose="03000500000000000000" pitchFamily="66" charset="-120"/>
                <a:cs typeface="Arial" panose="020B0604020202020204" pitchFamily="34" charset="0"/>
              </a:rPr>
              <a:t>廬山瀑布</a:t>
            </a:r>
            <a:r>
              <a:rPr lang="zh-TW" altLang="zh-TW" sz="4400" b="0" dirty="0">
                <a:solidFill>
                  <a:schemeClr val="bg1"/>
                </a:solidFill>
                <a:effectLst/>
                <a:latin typeface="華康古印體(P)" panose="03000500000000000000" pitchFamily="66" charset="-120"/>
                <a:ea typeface="華康古印體(P)" panose="03000500000000000000" pitchFamily="66" charset="-120"/>
                <a:cs typeface="新細明體" panose="02020500000000000000" pitchFamily="18" charset="-120"/>
              </a:rPr>
              <a:t> </a:t>
            </a:r>
            <a:br>
              <a:rPr lang="en-US" altLang="zh-TW" sz="4400" b="0" dirty="0">
                <a:solidFill>
                  <a:schemeClr val="bg1"/>
                </a:solidFill>
                <a:effectLst/>
                <a:latin typeface="華康古印體(P)" panose="03000500000000000000" pitchFamily="66" charset="-120"/>
                <a:ea typeface="華康古印體(P)" panose="03000500000000000000" pitchFamily="66" charset="-120"/>
                <a:cs typeface="新細明體" panose="02020500000000000000" pitchFamily="18" charset="-120"/>
              </a:rPr>
            </a:br>
            <a:r>
              <a:rPr lang="zh-TW" altLang="zh-TW" sz="4400" b="0" dirty="0">
                <a:solidFill>
                  <a:schemeClr val="bg1"/>
                </a:solidFill>
                <a:effectLst/>
                <a:latin typeface="華康古印體(P)" panose="03000500000000000000" pitchFamily="66" charset="-120"/>
                <a:ea typeface="華康古印體(P)" panose="03000500000000000000" pitchFamily="66" charset="-120"/>
                <a:cs typeface="Arial" panose="020B0604020202020204" pitchFamily="34" charset="0"/>
              </a:rPr>
              <a:t>合宇宙奇觀</a:t>
            </a:r>
            <a:r>
              <a:rPr lang="zh-TW" altLang="zh-TW" sz="4400" b="0" dirty="0">
                <a:solidFill>
                  <a:schemeClr val="bg1"/>
                </a:solidFill>
                <a:effectLst/>
                <a:latin typeface="華康古印體(P)" panose="03000500000000000000" pitchFamily="66" charset="-120"/>
                <a:ea typeface="華康古印體(P)" panose="03000500000000000000" pitchFamily="66" charset="-120"/>
                <a:cs typeface="新細明體" panose="02020500000000000000" pitchFamily="18" charset="-120"/>
              </a:rPr>
              <a:t> </a:t>
            </a:r>
            <a:r>
              <a:rPr lang="zh-TW" altLang="zh-TW" sz="4400" b="0" dirty="0">
                <a:solidFill>
                  <a:schemeClr val="bg1"/>
                </a:solidFill>
                <a:effectLst/>
                <a:latin typeface="華康古印體(P)" panose="03000500000000000000" pitchFamily="66" charset="-120"/>
                <a:ea typeface="華康古印體(P)" panose="03000500000000000000" pitchFamily="66" charset="-120"/>
                <a:cs typeface="Arial" panose="020B0604020202020204" pitchFamily="34" charset="0"/>
              </a:rPr>
              <a:t>繪吾齋壁</a:t>
            </a:r>
            <a:endParaRPr lang="zh-TW" altLang="zh-TW" sz="4400" dirty="0">
              <a:solidFill>
                <a:schemeClr val="bg1"/>
              </a:solidFill>
              <a:effectLst/>
              <a:latin typeface="華康古印體(P)" panose="03000500000000000000" pitchFamily="66" charset="-120"/>
              <a:ea typeface="華康古印體(P)" panose="03000500000000000000" pitchFamily="66" charset="-120"/>
              <a:cs typeface="新細明體" panose="02020500000000000000" pitchFamily="18" charset="-120"/>
            </a:endParaRPr>
          </a:p>
          <a:p>
            <a:pPr>
              <a:lnSpc>
                <a:spcPts val="5500"/>
              </a:lnSpc>
              <a:spcBef>
                <a:spcPts val="0"/>
              </a:spcBef>
              <a:spcAft>
                <a:spcPts val="0"/>
              </a:spcAft>
            </a:pPr>
            <a:r>
              <a:rPr lang="zh-TW" altLang="zh-TW" sz="4400" b="0" dirty="0">
                <a:solidFill>
                  <a:schemeClr val="bg1"/>
                </a:solidFill>
                <a:effectLst/>
                <a:latin typeface="華康古印體(P)" panose="03000500000000000000" pitchFamily="66" charset="-120"/>
                <a:ea typeface="華康古印體(P)" panose="03000500000000000000" pitchFamily="66" charset="-120"/>
                <a:cs typeface="Arial" panose="020B0604020202020204" pitchFamily="34" charset="0"/>
              </a:rPr>
              <a:t>少陵詩</a:t>
            </a:r>
            <a:r>
              <a:rPr lang="zh-TW" altLang="zh-TW" sz="4400" b="0" dirty="0">
                <a:solidFill>
                  <a:schemeClr val="bg1"/>
                </a:solidFill>
                <a:effectLst/>
                <a:latin typeface="華康古印體(P)" panose="03000500000000000000" pitchFamily="66" charset="-120"/>
                <a:ea typeface="華康古印體(P)" panose="03000500000000000000" pitchFamily="66" charset="-120"/>
                <a:cs typeface="新細明體" panose="02020500000000000000" pitchFamily="18" charset="-120"/>
              </a:rPr>
              <a:t> </a:t>
            </a:r>
            <a:r>
              <a:rPr lang="zh-TW" altLang="zh-TW" sz="4400" b="0" dirty="0">
                <a:solidFill>
                  <a:schemeClr val="bg1"/>
                </a:solidFill>
                <a:effectLst/>
                <a:latin typeface="華康古印體(P)" panose="03000500000000000000" pitchFamily="66" charset="-120"/>
                <a:ea typeface="華康古印體(P)" panose="03000500000000000000" pitchFamily="66" charset="-120"/>
                <a:cs typeface="Arial" panose="020B0604020202020204" pitchFamily="34" charset="0"/>
              </a:rPr>
              <a:t>摩詰畫</a:t>
            </a:r>
            <a:r>
              <a:rPr lang="zh-TW" altLang="zh-TW" sz="4400" b="0" dirty="0">
                <a:solidFill>
                  <a:schemeClr val="bg1"/>
                </a:solidFill>
                <a:effectLst/>
                <a:latin typeface="華康古印體(P)" panose="03000500000000000000" pitchFamily="66" charset="-120"/>
                <a:ea typeface="華康古印體(P)" panose="03000500000000000000" pitchFamily="66" charset="-120"/>
                <a:cs typeface="新細明體" panose="02020500000000000000" pitchFamily="18" charset="-120"/>
              </a:rPr>
              <a:t> </a:t>
            </a:r>
            <a:r>
              <a:rPr lang="zh-TW" altLang="zh-TW" sz="4400" b="0" dirty="0">
                <a:solidFill>
                  <a:schemeClr val="bg1"/>
                </a:solidFill>
                <a:effectLst/>
                <a:latin typeface="華康古印體(P)" panose="03000500000000000000" pitchFamily="66" charset="-120"/>
                <a:ea typeface="華康古印體(P)" panose="03000500000000000000" pitchFamily="66" charset="-120"/>
                <a:cs typeface="Arial" panose="020B0604020202020204" pitchFamily="34" charset="0"/>
              </a:rPr>
              <a:t>左傳文</a:t>
            </a:r>
            <a:r>
              <a:rPr lang="zh-TW" altLang="zh-TW" sz="4400" b="0" dirty="0">
                <a:solidFill>
                  <a:schemeClr val="bg1"/>
                </a:solidFill>
                <a:effectLst/>
                <a:latin typeface="華康古印體(P)" panose="03000500000000000000" pitchFamily="66" charset="-120"/>
                <a:ea typeface="華康古印體(P)" panose="03000500000000000000" pitchFamily="66" charset="-120"/>
                <a:cs typeface="新細明體" panose="02020500000000000000" pitchFamily="18" charset="-120"/>
              </a:rPr>
              <a:t> </a:t>
            </a:r>
            <a:r>
              <a:rPr lang="zh-TW" altLang="zh-TW" sz="4400" b="0" dirty="0">
                <a:solidFill>
                  <a:schemeClr val="bg1"/>
                </a:solidFill>
                <a:effectLst/>
                <a:latin typeface="華康古印體(P)" panose="03000500000000000000" pitchFamily="66" charset="-120"/>
                <a:ea typeface="華康古印體(P)" panose="03000500000000000000" pitchFamily="66" charset="-120"/>
                <a:cs typeface="Arial" panose="020B0604020202020204" pitchFamily="34" charset="0"/>
              </a:rPr>
              <a:t>馬遷史</a:t>
            </a:r>
            <a:r>
              <a:rPr lang="zh-TW" altLang="zh-TW" sz="4400" b="0" dirty="0">
                <a:solidFill>
                  <a:schemeClr val="bg1"/>
                </a:solidFill>
                <a:effectLst/>
                <a:latin typeface="華康古印體(P)" panose="03000500000000000000" pitchFamily="66" charset="-120"/>
                <a:ea typeface="華康古印體(P)" panose="03000500000000000000" pitchFamily="66" charset="-120"/>
                <a:cs typeface="新細明體" panose="02020500000000000000" pitchFamily="18" charset="-120"/>
              </a:rPr>
              <a:t> </a:t>
            </a:r>
            <a:endParaRPr lang="en-US" altLang="zh-TW" sz="4400" b="0" dirty="0">
              <a:solidFill>
                <a:schemeClr val="bg1"/>
              </a:solidFill>
              <a:effectLst/>
              <a:latin typeface="華康古印體(P)" panose="03000500000000000000" pitchFamily="66" charset="-120"/>
              <a:ea typeface="華康古印體(P)" panose="03000500000000000000" pitchFamily="66" charset="-120"/>
              <a:cs typeface="新細明體" panose="02020500000000000000" pitchFamily="18" charset="-120"/>
            </a:endParaRPr>
          </a:p>
          <a:p>
            <a:pPr>
              <a:lnSpc>
                <a:spcPts val="5500"/>
              </a:lnSpc>
              <a:spcBef>
                <a:spcPts val="0"/>
              </a:spcBef>
              <a:spcAft>
                <a:spcPts val="1800"/>
              </a:spcAft>
            </a:pPr>
            <a:r>
              <a:rPr lang="zh-TW" altLang="zh-TW" sz="4400" b="0" dirty="0">
                <a:solidFill>
                  <a:schemeClr val="bg1"/>
                </a:solidFill>
                <a:effectLst/>
                <a:latin typeface="華康古印體(P)" panose="03000500000000000000" pitchFamily="66" charset="-120"/>
                <a:ea typeface="華康古印體(P)" panose="03000500000000000000" pitchFamily="66" charset="-120"/>
                <a:cs typeface="Arial" panose="020B0604020202020204" pitchFamily="34" charset="0"/>
              </a:rPr>
              <a:t>薛濤箋</a:t>
            </a:r>
            <a:r>
              <a:rPr lang="zh-TW" altLang="zh-TW" sz="4400" b="0" dirty="0">
                <a:solidFill>
                  <a:schemeClr val="bg1"/>
                </a:solidFill>
                <a:effectLst/>
                <a:latin typeface="華康古印體(P)" panose="03000500000000000000" pitchFamily="66" charset="-120"/>
                <a:ea typeface="華康古印體(P)" panose="03000500000000000000" pitchFamily="66" charset="-120"/>
                <a:cs typeface="新細明體" panose="02020500000000000000" pitchFamily="18" charset="-120"/>
              </a:rPr>
              <a:t> </a:t>
            </a:r>
            <a:r>
              <a:rPr lang="zh-TW" altLang="zh-TW" sz="4400" b="0" dirty="0">
                <a:solidFill>
                  <a:schemeClr val="bg1"/>
                </a:solidFill>
                <a:effectLst/>
                <a:latin typeface="華康古印體(P)" panose="03000500000000000000" pitchFamily="66" charset="-120"/>
                <a:ea typeface="華康古印體(P)" panose="03000500000000000000" pitchFamily="66" charset="-120"/>
                <a:cs typeface="Arial" panose="020B0604020202020204" pitchFamily="34" charset="0"/>
              </a:rPr>
              <a:t>右軍帖</a:t>
            </a:r>
            <a:r>
              <a:rPr lang="zh-TW" altLang="zh-TW" sz="4400" b="0" dirty="0">
                <a:solidFill>
                  <a:schemeClr val="bg1"/>
                </a:solidFill>
                <a:effectLst/>
                <a:latin typeface="華康古印體(P)" panose="03000500000000000000" pitchFamily="66" charset="-120"/>
                <a:ea typeface="華康古印體(P)" panose="03000500000000000000" pitchFamily="66" charset="-120"/>
                <a:cs typeface="新細明體" panose="02020500000000000000" pitchFamily="18" charset="-120"/>
              </a:rPr>
              <a:t> </a:t>
            </a:r>
            <a:r>
              <a:rPr lang="zh-TW" altLang="zh-TW" sz="4400" b="0" dirty="0">
                <a:solidFill>
                  <a:schemeClr val="bg1"/>
                </a:solidFill>
                <a:effectLst/>
                <a:latin typeface="華康古印體(P)" panose="03000500000000000000" pitchFamily="66" charset="-120"/>
                <a:ea typeface="華康古印體(P)" panose="03000500000000000000" pitchFamily="66" charset="-120"/>
                <a:cs typeface="Arial" panose="020B0604020202020204" pitchFamily="34" charset="0"/>
              </a:rPr>
              <a:t>南華經</a:t>
            </a:r>
            <a:r>
              <a:rPr lang="zh-TW" altLang="zh-TW" sz="4400" b="0" dirty="0">
                <a:solidFill>
                  <a:schemeClr val="bg1"/>
                </a:solidFill>
                <a:effectLst/>
                <a:latin typeface="華康古印體(P)" panose="03000500000000000000" pitchFamily="66" charset="-120"/>
                <a:ea typeface="華康古印體(P)" panose="03000500000000000000" pitchFamily="66" charset="-120"/>
                <a:cs typeface="新細明體" panose="02020500000000000000" pitchFamily="18" charset="-120"/>
              </a:rPr>
              <a:t> </a:t>
            </a:r>
            <a:r>
              <a:rPr lang="zh-TW" altLang="zh-TW" sz="4400" b="0" dirty="0">
                <a:solidFill>
                  <a:schemeClr val="bg1"/>
                </a:solidFill>
                <a:effectLst/>
                <a:latin typeface="華康古印體(P)" panose="03000500000000000000" pitchFamily="66" charset="-120"/>
                <a:ea typeface="華康古印體(P)" panose="03000500000000000000" pitchFamily="66" charset="-120"/>
                <a:cs typeface="Arial" panose="020B0604020202020204" pitchFamily="34" charset="0"/>
              </a:rPr>
              <a:t>屈子離騷</a:t>
            </a:r>
            <a:r>
              <a:rPr lang="zh-TW" altLang="zh-TW" sz="4400" b="0" dirty="0">
                <a:solidFill>
                  <a:schemeClr val="bg1"/>
                </a:solidFill>
                <a:effectLst/>
                <a:latin typeface="華康古印體(P)" panose="03000500000000000000" pitchFamily="66" charset="-120"/>
                <a:ea typeface="華康古印體(P)" panose="03000500000000000000" pitchFamily="66" charset="-120"/>
                <a:cs typeface="新細明體" panose="02020500000000000000" pitchFamily="18" charset="-120"/>
              </a:rPr>
              <a:t> </a:t>
            </a:r>
            <a:br>
              <a:rPr lang="en-US" altLang="zh-TW" sz="4400" b="0" dirty="0">
                <a:solidFill>
                  <a:schemeClr val="bg1"/>
                </a:solidFill>
                <a:effectLst/>
                <a:latin typeface="華康古印體(P)" panose="03000500000000000000" pitchFamily="66" charset="-120"/>
                <a:ea typeface="華康古印體(P)" panose="03000500000000000000" pitchFamily="66" charset="-120"/>
                <a:cs typeface="新細明體" panose="02020500000000000000" pitchFamily="18" charset="-120"/>
              </a:rPr>
            </a:br>
            <a:r>
              <a:rPr lang="en-US" altLang="zh-TW" sz="4400" b="0" dirty="0">
                <a:solidFill>
                  <a:schemeClr val="bg1"/>
                </a:solidFill>
                <a:effectLst/>
                <a:latin typeface="華康古印體(P)" panose="03000500000000000000" pitchFamily="66" charset="-120"/>
                <a:ea typeface="華康古印體(P)" panose="03000500000000000000" pitchFamily="66" charset="-120"/>
                <a:cs typeface="新細明體" panose="02020500000000000000" pitchFamily="18" charset="-120"/>
              </a:rPr>
              <a:t>         </a:t>
            </a:r>
            <a:r>
              <a:rPr lang="zh-TW" altLang="zh-TW" sz="4400" b="0" dirty="0">
                <a:solidFill>
                  <a:schemeClr val="bg1"/>
                </a:solidFill>
                <a:effectLst/>
                <a:latin typeface="華康古印體(P)" panose="03000500000000000000" pitchFamily="66" charset="-120"/>
                <a:ea typeface="華康古印體(P)" panose="03000500000000000000" pitchFamily="66" charset="-120"/>
                <a:cs typeface="Arial" panose="020B0604020202020204" pitchFamily="34" charset="0"/>
              </a:rPr>
              <a:t>收古今絕藝</a:t>
            </a:r>
            <a:r>
              <a:rPr lang="zh-TW" altLang="zh-TW" sz="4400" b="0" dirty="0">
                <a:solidFill>
                  <a:schemeClr val="bg1"/>
                </a:solidFill>
                <a:effectLst/>
                <a:latin typeface="華康古印體(P)" panose="03000500000000000000" pitchFamily="66" charset="-120"/>
                <a:ea typeface="華康古印體(P)" panose="03000500000000000000" pitchFamily="66" charset="-120"/>
                <a:cs typeface="新細明體" panose="02020500000000000000" pitchFamily="18" charset="-120"/>
              </a:rPr>
              <a:t> </a:t>
            </a:r>
            <a:r>
              <a:rPr lang="zh-TW" altLang="zh-TW" sz="4400" b="0" dirty="0">
                <a:solidFill>
                  <a:schemeClr val="bg1"/>
                </a:solidFill>
                <a:effectLst/>
                <a:latin typeface="華康古印體(P)" panose="03000500000000000000" pitchFamily="66" charset="-120"/>
                <a:ea typeface="華康古印體(P)" panose="03000500000000000000" pitchFamily="66" charset="-120"/>
                <a:cs typeface="Arial" panose="020B0604020202020204" pitchFamily="34" charset="0"/>
              </a:rPr>
              <a:t>置我山窗</a:t>
            </a:r>
            <a:r>
              <a:rPr lang="en-US" altLang="zh-TW" sz="2800" b="0" dirty="0">
                <a:solidFill>
                  <a:schemeClr val="bg1"/>
                </a:solidFill>
                <a:effectLst/>
                <a:latin typeface="華康古印體(P)" panose="03000500000000000000" pitchFamily="66" charset="-120"/>
                <a:ea typeface="華康古印體(P)" panose="03000500000000000000" pitchFamily="66" charset="-120"/>
                <a:cs typeface="新細明體" panose="02020500000000000000" pitchFamily="18" charset="-120"/>
              </a:rPr>
              <a:t>(</a:t>
            </a:r>
            <a:r>
              <a:rPr lang="zh-TW" altLang="zh-TW" sz="2800" dirty="0">
                <a:solidFill>
                  <a:schemeClr val="bg1"/>
                </a:solidFill>
                <a:effectLst/>
                <a:latin typeface="華康古印體(P)" panose="03000500000000000000" pitchFamily="66" charset="-120"/>
                <a:ea typeface="華康古印體(P)" panose="03000500000000000000" pitchFamily="66" charset="-120"/>
                <a:cs typeface="Arial" panose="020B0604020202020204" pitchFamily="34" charset="0"/>
              </a:rPr>
              <a:t>鄧石如</a:t>
            </a:r>
            <a:r>
              <a:rPr lang="en-US" altLang="zh-TW" sz="2800" dirty="0">
                <a:solidFill>
                  <a:schemeClr val="bg1"/>
                </a:solidFill>
                <a:effectLst/>
                <a:latin typeface="華康古印體(P)" panose="03000500000000000000" pitchFamily="66" charset="-120"/>
                <a:ea typeface="華康古印體(P)" panose="03000500000000000000" pitchFamily="66" charset="-120"/>
                <a:cs typeface="新細明體" panose="02020500000000000000" pitchFamily="18" charset="-120"/>
              </a:rPr>
              <a:t>)</a:t>
            </a:r>
          </a:p>
          <a:p>
            <a:pPr>
              <a:lnSpc>
                <a:spcPts val="6100"/>
              </a:lnSpc>
              <a:spcBef>
                <a:spcPts val="0"/>
              </a:spcBef>
              <a:spcAft>
                <a:spcPts val="0"/>
              </a:spcAft>
            </a:pPr>
            <a:r>
              <a:rPr lang="zh-TW" altLang="en-US" sz="3800" dirty="0">
                <a:solidFill>
                  <a:srgbClr val="FF0000"/>
                </a:solidFill>
                <a:effectLst/>
                <a:highlight>
                  <a:srgbClr val="FFFF00"/>
                </a:highlight>
                <a:latin typeface="華康儷中黑(P)" panose="020B0500000000000000" pitchFamily="34" charset="-120"/>
                <a:ea typeface="華康儷中黑(P)" panose="020B0500000000000000" pitchFamily="34" charset="-120"/>
                <a:cs typeface="新細明體" panose="02020500000000000000" pitchFamily="18" charset="-120"/>
              </a:rPr>
              <a:t>諸天述說天主的榮耀</a:t>
            </a:r>
            <a:r>
              <a:rPr lang="zh-TW" altLang="en-US" sz="3800" dirty="0">
                <a:solidFill>
                  <a:srgbClr val="FF0000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  <a:cs typeface="新細明體" panose="02020500000000000000" pitchFamily="18" charset="-120"/>
              </a:rPr>
              <a:t> </a:t>
            </a:r>
            <a:r>
              <a:rPr lang="zh-TW" altLang="en-US" sz="3800" dirty="0">
                <a:solidFill>
                  <a:srgbClr val="FF0000"/>
                </a:solidFill>
                <a:effectLst/>
                <a:highlight>
                  <a:srgbClr val="FFFF00"/>
                </a:highlight>
                <a:latin typeface="華康儷中黑(P)" panose="020B0500000000000000" pitchFamily="34" charset="-120"/>
                <a:ea typeface="華康儷中黑(P)" panose="020B0500000000000000" pitchFamily="34" charset="-120"/>
                <a:cs typeface="新細明體" panose="02020500000000000000" pitchFamily="18" charset="-120"/>
              </a:rPr>
              <a:t>經典</a:t>
            </a:r>
            <a:r>
              <a:rPr lang="zh-TW" altLang="en-US" sz="3800" dirty="0">
                <a:solidFill>
                  <a:srgbClr val="FF0000"/>
                </a:solidFill>
                <a:highlight>
                  <a:srgbClr val="FFFF00"/>
                </a:highlight>
                <a:latin typeface="華康儷中黑(P)" panose="020B0500000000000000" pitchFamily="34" charset="-120"/>
                <a:ea typeface="華康儷中黑(P)" panose="020B0500000000000000" pitchFamily="34" charset="-120"/>
                <a:cs typeface="新細明體" panose="02020500000000000000" pitchFamily="18" charset="-120"/>
              </a:rPr>
              <a:t>預示</a:t>
            </a:r>
            <a:r>
              <a:rPr lang="zh-TW" altLang="en-US" sz="3800" dirty="0">
                <a:solidFill>
                  <a:srgbClr val="FF0000"/>
                </a:solidFill>
                <a:effectLst/>
                <a:highlight>
                  <a:srgbClr val="FFFF00"/>
                </a:highlight>
                <a:latin typeface="華康儷中黑(P)" panose="020B0500000000000000" pitchFamily="34" charset="-120"/>
                <a:ea typeface="華康儷中黑(P)" panose="020B0500000000000000" pitchFamily="34" charset="-120"/>
                <a:cs typeface="新細明體" panose="02020500000000000000" pitchFamily="18" charset="-120"/>
              </a:rPr>
              <a:t>基督的親臨</a:t>
            </a:r>
            <a:endParaRPr lang="zh-TW" altLang="zh-TW" sz="3800" dirty="0">
              <a:solidFill>
                <a:srgbClr val="FF0000"/>
              </a:solidFill>
              <a:effectLst/>
              <a:highlight>
                <a:srgbClr val="FFFF00"/>
              </a:highlight>
              <a:latin typeface="華康儷中黑(P)" panose="020B0500000000000000" pitchFamily="34" charset="-120"/>
              <a:ea typeface="華康儷中黑(P)" panose="020B0500000000000000" pitchFamily="34" charset="-120"/>
              <a:cs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589194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0166F52B-2231-4A05-8487-C9A518A609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552728"/>
          </a:xfrm>
        </p:spPr>
        <p:txBody>
          <a:bodyPr/>
          <a:lstStyle/>
          <a:p>
            <a:pPr marL="360000" indent="-457200">
              <a:spcBef>
                <a:spcPts val="0"/>
              </a:spcBef>
            </a:pPr>
            <a:r>
              <a:rPr lang="zh-TW" altLang="en-US" sz="4000" i="0" dirty="0">
                <a:solidFill>
                  <a:srgbClr val="FF0000"/>
                </a:solidFill>
                <a:effectLst/>
                <a:ea typeface="華康儷中黑(P)" panose="020B0500000000000000" pitchFamily="34" charset="-120"/>
              </a:rPr>
              <a:t>滄海日</a:t>
            </a:r>
            <a:r>
              <a:rPr lang="en-US" altLang="zh-TW" sz="4000" i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</a:rPr>
              <a:t>: </a:t>
            </a:r>
            <a:r>
              <a:rPr lang="zh-TW" altLang="en-US" sz="4000" i="0" spc="30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</a:rPr>
              <a:t>於茫茫大海觀日出日落</a:t>
            </a:r>
            <a:r>
              <a:rPr lang="en-US" altLang="zh-TW" sz="4000" i="0" spc="30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</a:rPr>
              <a:t>,</a:t>
            </a:r>
            <a:br>
              <a:rPr lang="en-US" altLang="zh-TW" sz="4000" i="0" spc="30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</a:rPr>
            </a:br>
            <a:r>
              <a:rPr lang="zh-TW" altLang="en-US" sz="4000" i="0" spc="30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</a:rPr>
              <a:t>霞光萬</a:t>
            </a:r>
            <a:r>
              <a:rPr lang="zh-TW" altLang="en-US" sz="4000" i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</a:rPr>
              <a:t>道</a:t>
            </a:r>
            <a:r>
              <a:rPr lang="en-US" altLang="zh-TW" sz="4000" i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</a:rPr>
              <a:t>,</a:t>
            </a:r>
            <a:r>
              <a:rPr lang="zh-TW" altLang="en-US" sz="4000" i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</a:rPr>
              <a:t>盡顯造化神奇</a:t>
            </a:r>
            <a:r>
              <a:rPr lang="en-US" altLang="zh-TW" sz="4000" i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</a:rPr>
              <a:t>.</a:t>
            </a:r>
          </a:p>
          <a:p>
            <a:pPr marL="360000" indent="-457200">
              <a:spcBef>
                <a:spcPts val="0"/>
              </a:spcBef>
            </a:pPr>
            <a:r>
              <a:rPr lang="zh-TW" altLang="en-US" sz="4000" i="0" dirty="0">
                <a:solidFill>
                  <a:srgbClr val="FF0000"/>
                </a:solidFill>
                <a:effectLst/>
                <a:ea typeface="華康儷中黑(P)" panose="020B0500000000000000" pitchFamily="34" charset="-120"/>
              </a:rPr>
              <a:t>赤城霞</a:t>
            </a:r>
            <a:r>
              <a:rPr lang="en-US" altLang="zh-TW" sz="4000" i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</a:rPr>
              <a:t>: </a:t>
            </a:r>
            <a:r>
              <a:rPr lang="zh-TW" altLang="en-US" sz="4000" i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</a:rPr>
              <a:t>浙江赤城</a:t>
            </a:r>
            <a:r>
              <a:rPr lang="en-US" altLang="zh-TW" sz="4000" i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</a:rPr>
              <a:t>,</a:t>
            </a:r>
            <a:r>
              <a:rPr lang="zh-TW" altLang="en-US" sz="4000" i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</a:rPr>
              <a:t>山巒盡赤</a:t>
            </a:r>
            <a:r>
              <a:rPr lang="en-US" altLang="zh-TW" sz="4000" i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</a:rPr>
              <a:t>,</a:t>
            </a:r>
            <a:br>
              <a:rPr lang="en-US" altLang="zh-TW" sz="4000" i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</a:rPr>
            </a:br>
            <a:r>
              <a:rPr lang="zh-TW" altLang="en-US" sz="4000" i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</a:rPr>
              <a:t>若雲霞繚繞</a:t>
            </a:r>
            <a:r>
              <a:rPr lang="en-US" altLang="zh-TW" sz="4000" i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</a:rPr>
              <a:t>,</a:t>
            </a:r>
            <a:r>
              <a:rPr lang="zh-TW" altLang="en-US" sz="4000" i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</a:rPr>
              <a:t>蔚為奇觀</a:t>
            </a:r>
            <a:r>
              <a:rPr lang="en-US" altLang="zh-TW" sz="4000" i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</a:rPr>
              <a:t>.</a:t>
            </a:r>
            <a:endParaRPr lang="zh-TW" altLang="en-US" sz="4000" i="0" dirty="0">
              <a:solidFill>
                <a:srgbClr val="0F1115"/>
              </a:solidFill>
              <a:effectLst/>
              <a:ea typeface="華康儷中黑(P)" panose="020B0500000000000000" pitchFamily="34" charset="-120"/>
            </a:endParaRPr>
          </a:p>
          <a:p>
            <a:r>
              <a:rPr lang="en-US" altLang="zh-TW" sz="4000" i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</a:rPr>
              <a:t>The rising and setting sun over the boundless sea paints the sky with glory, revealing the wonder of creation.</a:t>
            </a:r>
            <a:br>
              <a:rPr lang="en-US" altLang="zh-TW" sz="4000" i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</a:rPr>
            </a:br>
            <a:r>
              <a:rPr lang="en-US" altLang="zh-TW" sz="4000" i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</a:rPr>
              <a:t>The crimson rocks of Mount </a:t>
            </a:r>
            <a:r>
              <a:rPr lang="en-US" altLang="zh-TW" sz="4000" i="0" dirty="0" err="1">
                <a:solidFill>
                  <a:srgbClr val="0F1115"/>
                </a:solidFill>
                <a:effectLst/>
                <a:ea typeface="華康儷中黑(P)" panose="020B0500000000000000" pitchFamily="34" charset="-120"/>
              </a:rPr>
              <a:t>Chicheng</a:t>
            </a:r>
            <a:r>
              <a:rPr lang="en-US" altLang="zh-TW" sz="4000" i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</a:rPr>
              <a:t>, bathed in sunlight, resemble lingering rosy clouds—a spectacular sight.</a:t>
            </a:r>
          </a:p>
        </p:txBody>
      </p:sp>
    </p:spTree>
    <p:extLst>
      <p:ext uri="{BB962C8B-B14F-4D97-AF65-F5344CB8AC3E}">
        <p14:creationId xmlns:p14="http://schemas.microsoft.com/office/powerpoint/2010/main" val="14735733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0166F52B-2231-4A05-8487-C9A518A609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552728"/>
          </a:xfrm>
        </p:spPr>
        <p:txBody>
          <a:bodyPr/>
          <a:lstStyle/>
          <a:p>
            <a:pPr>
              <a:lnSpc>
                <a:spcPts val="6000"/>
              </a:lnSpc>
              <a:spcBef>
                <a:spcPts val="755"/>
              </a:spcBef>
              <a:spcAft>
                <a:spcPts val="2160"/>
              </a:spcAft>
            </a:pPr>
            <a:r>
              <a:rPr lang="zh-TW" altLang="zh-TW" sz="4800" dirty="0">
                <a:solidFill>
                  <a:srgbClr val="FF0000"/>
                </a:solidFill>
                <a:effectLst/>
                <a:ea typeface="華康儷中黑(P)" panose="020B0500000000000000" pitchFamily="34" charset="-120"/>
                <a:cs typeface="Arial" panose="020B0604020202020204" pitchFamily="34" charset="0"/>
              </a:rPr>
              <a:t>峨眉雪</a:t>
            </a:r>
            <a:r>
              <a:rPr lang="en-US" altLang="zh-TW" sz="4800" dirty="0">
                <a:solidFill>
                  <a:srgbClr val="000000"/>
                </a:solidFill>
                <a:effectLst/>
                <a:ea typeface="華康儷中黑(P)" panose="020B0500000000000000" pitchFamily="34" charset="-120"/>
                <a:cs typeface="Arial" panose="020B0604020202020204" pitchFamily="34" charset="0"/>
              </a:rPr>
              <a:t>: </a:t>
            </a:r>
            <a:r>
              <a:rPr lang="zh-TW" altLang="zh-TW" sz="4800" dirty="0">
                <a:solidFill>
                  <a:srgbClr val="000000"/>
                </a:solidFill>
                <a:effectLst/>
                <a:ea typeface="華康儷中黑(P)" panose="020B0500000000000000" pitchFamily="34" charset="-120"/>
                <a:cs typeface="Arial" panose="020B0604020202020204" pitchFamily="34" charset="0"/>
              </a:rPr>
              <a:t>四川峨眉山雪景</a:t>
            </a:r>
            <a:r>
              <a:rPr lang="en-US" altLang="zh-TW" sz="4800" dirty="0">
                <a:solidFill>
                  <a:srgbClr val="000000"/>
                </a:solidFill>
                <a:effectLst/>
                <a:ea typeface="華康儷中黑(P)" panose="020B0500000000000000" pitchFamily="34" charset="-120"/>
                <a:cs typeface="新細明體" panose="02020500000000000000" pitchFamily="18" charset="-120"/>
              </a:rPr>
              <a:t>,</a:t>
            </a:r>
            <a:br>
              <a:rPr lang="en-US" altLang="zh-TW" sz="4800" dirty="0">
                <a:solidFill>
                  <a:srgbClr val="000000"/>
                </a:solidFill>
                <a:effectLst/>
                <a:ea typeface="華康儷中黑(P)" panose="020B0500000000000000" pitchFamily="34" charset="-120"/>
                <a:cs typeface="新細明體" panose="02020500000000000000" pitchFamily="18" charset="-120"/>
              </a:rPr>
            </a:br>
            <a:r>
              <a:rPr lang="zh-TW" altLang="zh-TW" sz="4800" dirty="0">
                <a:solidFill>
                  <a:srgbClr val="000000"/>
                </a:solidFill>
                <a:effectLst/>
                <a:ea typeface="華康儷中黑(P)" panose="020B0500000000000000" pitchFamily="34" charset="-120"/>
                <a:cs typeface="Arial" panose="020B0604020202020204" pitchFamily="34" charset="0"/>
              </a:rPr>
              <a:t>雄奇壯麗</a:t>
            </a:r>
            <a:r>
              <a:rPr lang="en-US" altLang="zh-TW" sz="4800" dirty="0">
                <a:solidFill>
                  <a:srgbClr val="000000"/>
                </a:solidFill>
                <a:effectLst/>
                <a:ea typeface="華康儷中黑(P)" panose="020B0500000000000000" pitchFamily="34" charset="-120"/>
                <a:cs typeface="新細明體" panose="02020500000000000000" pitchFamily="18" charset="-120"/>
              </a:rPr>
              <a:t>.</a:t>
            </a:r>
            <a:br>
              <a:rPr lang="en-US" altLang="zh-TW" sz="4800" dirty="0">
                <a:solidFill>
                  <a:srgbClr val="000000"/>
                </a:solidFill>
                <a:effectLst/>
                <a:ea typeface="華康儷中黑(P)" panose="020B0500000000000000" pitchFamily="34" charset="-120"/>
                <a:cs typeface="新細明體" panose="02020500000000000000" pitchFamily="18" charset="-120"/>
              </a:rPr>
            </a:br>
            <a:r>
              <a:rPr lang="zh-TW" altLang="zh-TW" sz="4800" dirty="0">
                <a:solidFill>
                  <a:srgbClr val="FF0000"/>
                </a:solidFill>
                <a:effectLst/>
                <a:ea typeface="華康儷中黑(P)" panose="020B0500000000000000" pitchFamily="34" charset="-120"/>
                <a:cs typeface="Arial" panose="020B0604020202020204" pitchFamily="34" charset="0"/>
              </a:rPr>
              <a:t>巫峽雲</a:t>
            </a:r>
            <a:r>
              <a:rPr lang="en-US" altLang="zh-TW" sz="4800" dirty="0">
                <a:solidFill>
                  <a:srgbClr val="000000"/>
                </a:solidFill>
                <a:effectLst/>
                <a:ea typeface="華康儷中黑(P)" panose="020B0500000000000000" pitchFamily="34" charset="-120"/>
                <a:cs typeface="Arial" panose="020B0604020202020204" pitchFamily="34" charset="0"/>
              </a:rPr>
              <a:t>: </a:t>
            </a:r>
            <a:r>
              <a:rPr lang="zh-TW" altLang="zh-TW" sz="4800" dirty="0">
                <a:solidFill>
                  <a:srgbClr val="000000"/>
                </a:solidFill>
                <a:effectLst/>
                <a:ea typeface="華康儷中黑(P)" panose="020B0500000000000000" pitchFamily="34" charset="-120"/>
                <a:cs typeface="Arial" panose="020B0604020202020204" pitchFamily="34" charset="0"/>
              </a:rPr>
              <a:t>長江巫山十二峰</a:t>
            </a:r>
            <a:r>
              <a:rPr lang="en-US" altLang="zh-TW" sz="4800" dirty="0">
                <a:solidFill>
                  <a:srgbClr val="000000"/>
                </a:solidFill>
                <a:effectLst/>
                <a:ea typeface="華康儷中黑(P)" panose="020B0500000000000000" pitchFamily="34" charset="-120"/>
                <a:cs typeface="新細明體" panose="02020500000000000000" pitchFamily="18" charset="-120"/>
              </a:rPr>
              <a:t>,</a:t>
            </a:r>
            <a:br>
              <a:rPr lang="en-US" altLang="zh-TW" sz="4800" dirty="0">
                <a:solidFill>
                  <a:srgbClr val="000000"/>
                </a:solidFill>
                <a:effectLst/>
                <a:ea typeface="華康儷中黑(P)" panose="020B0500000000000000" pitchFamily="34" charset="-120"/>
                <a:cs typeface="新細明體" panose="02020500000000000000" pitchFamily="18" charset="-120"/>
              </a:rPr>
            </a:br>
            <a:r>
              <a:rPr lang="zh-TW" altLang="zh-TW" sz="4800" dirty="0">
                <a:solidFill>
                  <a:srgbClr val="000000"/>
                </a:solidFill>
                <a:effectLst/>
                <a:ea typeface="華康儷中黑(P)" panose="020B0500000000000000" pitchFamily="34" charset="-120"/>
                <a:cs typeface="Arial" panose="020B0604020202020204" pitchFamily="34" charset="0"/>
              </a:rPr>
              <a:t>長年雲霧繚繞</a:t>
            </a:r>
            <a:r>
              <a:rPr lang="en-US" altLang="zh-TW" sz="4800" dirty="0">
                <a:solidFill>
                  <a:srgbClr val="000000"/>
                </a:solidFill>
                <a:effectLst/>
                <a:ea typeface="華康儷中黑(P)" panose="020B0500000000000000" pitchFamily="34" charset="-120"/>
                <a:cs typeface="新細明體" panose="02020500000000000000" pitchFamily="18" charset="-120"/>
              </a:rPr>
              <a:t>.</a:t>
            </a:r>
            <a:endParaRPr lang="zh-TW" altLang="zh-TW" sz="4800" dirty="0">
              <a:effectLst/>
              <a:ea typeface="華康儷中黑(P)" panose="020B0500000000000000" pitchFamily="34" charset="-120"/>
              <a:cs typeface="新細明體" panose="02020500000000000000" pitchFamily="18" charset="-120"/>
            </a:endParaRPr>
          </a:p>
          <a:p>
            <a:pPr>
              <a:lnSpc>
                <a:spcPts val="5500"/>
              </a:lnSpc>
              <a:spcBef>
                <a:spcPts val="0"/>
              </a:spcBef>
            </a:pPr>
            <a:r>
              <a:rPr lang="en-US" altLang="zh-TW" sz="48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</a:rPr>
              <a:t>The snows of Mount </a:t>
            </a:r>
            <a:r>
              <a:rPr lang="en-US" altLang="zh-TW" sz="4800" kern="0" dirty="0" err="1">
                <a:solidFill>
                  <a:srgbClr val="0F1115"/>
                </a:solidFill>
                <a:effectLst/>
                <a:ea typeface="華康儷中黑(P)" panose="020B0500000000000000" pitchFamily="34" charset="-120"/>
              </a:rPr>
              <a:t>Emei</a:t>
            </a:r>
            <a:r>
              <a:rPr lang="en-US" altLang="zh-TW" sz="48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</a:rPr>
              <a:t>, </a:t>
            </a:r>
            <a:br>
              <a:rPr lang="en-US" altLang="zh-TW" sz="48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</a:rPr>
            </a:br>
            <a:r>
              <a:rPr lang="en-US" altLang="zh-TW" sz="48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</a:rPr>
              <a:t>pure and bright;</a:t>
            </a:r>
            <a:br>
              <a:rPr lang="en-US" altLang="zh-TW" sz="48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</a:rPr>
            </a:br>
            <a:r>
              <a:rPr lang="en-US" altLang="zh-TW" sz="48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</a:rPr>
              <a:t>Wu Gorge’s clouds, </a:t>
            </a:r>
            <a:br>
              <a:rPr lang="en-US" altLang="zh-TW" sz="48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</a:rPr>
            </a:br>
            <a:r>
              <a:rPr lang="en-US" altLang="zh-TW" sz="48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</a:rPr>
              <a:t>where mists in twilight gleam.</a:t>
            </a:r>
            <a:endParaRPr lang="zh-TW" altLang="en-US" sz="4800" dirty="0">
              <a:solidFill>
                <a:schemeClr val="bg1"/>
              </a:solidFill>
              <a:ea typeface="華康儷中黑(P)" panose="020B0500000000000000" pitchFamily="34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24584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0166F52B-2231-4A05-8487-C9A518A609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552728"/>
          </a:xfrm>
        </p:spPr>
        <p:txBody>
          <a:bodyPr/>
          <a:lstStyle/>
          <a:p>
            <a:pPr>
              <a:lnSpc>
                <a:spcPts val="6000"/>
              </a:lnSpc>
              <a:spcBef>
                <a:spcPts val="0"/>
              </a:spcBef>
              <a:spcAft>
                <a:spcPts val="1200"/>
              </a:spcAft>
            </a:pPr>
            <a:r>
              <a:rPr lang="zh-TW" altLang="zh-TW" sz="4800" dirty="0">
                <a:solidFill>
                  <a:srgbClr val="FF0000"/>
                </a:solidFill>
                <a:effectLst/>
                <a:ea typeface="華康儷中黑(P)" panose="020B0500000000000000" pitchFamily="34" charset="-120"/>
                <a:cs typeface="Arial" panose="020B0604020202020204" pitchFamily="34" charset="0"/>
              </a:rPr>
              <a:t>洞庭月</a:t>
            </a:r>
            <a:r>
              <a:rPr lang="en-US" altLang="zh-TW" sz="4800" dirty="0">
                <a:solidFill>
                  <a:srgbClr val="000000"/>
                </a:solidFill>
                <a:effectLst/>
                <a:ea typeface="華康儷中黑(P)" panose="020B0500000000000000" pitchFamily="34" charset="-120"/>
                <a:cs typeface="Arial" panose="020B0604020202020204" pitchFamily="34" charset="0"/>
              </a:rPr>
              <a:t>:</a:t>
            </a:r>
            <a:r>
              <a:rPr lang="zh-TW" altLang="zh-TW" sz="4800" dirty="0">
                <a:solidFill>
                  <a:srgbClr val="000000"/>
                </a:solidFill>
                <a:effectLst/>
                <a:ea typeface="華康儷中黑(P)" panose="020B0500000000000000" pitchFamily="34" charset="-120"/>
                <a:cs typeface="Arial" panose="020B0604020202020204" pitchFamily="34" charset="0"/>
              </a:rPr>
              <a:t>江西洞庭湖</a:t>
            </a:r>
            <a:r>
              <a:rPr lang="en-US" altLang="zh-TW" sz="4800" dirty="0">
                <a:solidFill>
                  <a:srgbClr val="000000"/>
                </a:solidFill>
                <a:effectLst/>
                <a:ea typeface="華康儷中黑(P)" panose="020B0500000000000000" pitchFamily="34" charset="-120"/>
                <a:cs typeface="新細明體" panose="02020500000000000000" pitchFamily="18" charset="-120"/>
              </a:rPr>
              <a:t>,</a:t>
            </a:r>
            <a:r>
              <a:rPr lang="zh-TW" altLang="zh-TW" sz="4800" dirty="0">
                <a:solidFill>
                  <a:srgbClr val="000000"/>
                </a:solidFill>
                <a:effectLst/>
                <a:ea typeface="華康儷中黑(P)" panose="020B0500000000000000" pitchFamily="34" charset="-120"/>
                <a:cs typeface="Arial" panose="020B0604020202020204" pitchFamily="34" charset="0"/>
              </a:rPr>
              <a:t>月色美不勝收</a:t>
            </a:r>
            <a:br>
              <a:rPr lang="en-US" altLang="zh-TW" sz="4800" dirty="0">
                <a:solidFill>
                  <a:srgbClr val="000000"/>
                </a:solidFill>
                <a:effectLst/>
                <a:ea typeface="華康儷中黑(P)" panose="020B0500000000000000" pitchFamily="34" charset="-120"/>
                <a:cs typeface="新細明體" panose="02020500000000000000" pitchFamily="18" charset="-120"/>
              </a:rPr>
            </a:br>
            <a:r>
              <a:rPr lang="zh-TW" altLang="zh-TW" sz="4800" dirty="0">
                <a:solidFill>
                  <a:srgbClr val="FF0000"/>
                </a:solidFill>
                <a:effectLst/>
                <a:ea typeface="華康儷中黑(P)" panose="020B0500000000000000" pitchFamily="34" charset="-120"/>
                <a:cs typeface="Arial" panose="020B0604020202020204" pitchFamily="34" charset="0"/>
              </a:rPr>
              <a:t>瀟湘雨</a:t>
            </a:r>
            <a:r>
              <a:rPr lang="en-US" altLang="zh-TW" sz="4800" dirty="0">
                <a:solidFill>
                  <a:srgbClr val="000000"/>
                </a:solidFill>
                <a:effectLst/>
                <a:ea typeface="華康儷中黑(P)" panose="020B0500000000000000" pitchFamily="34" charset="-120"/>
                <a:cs typeface="Arial" panose="020B0604020202020204" pitchFamily="34" charset="0"/>
              </a:rPr>
              <a:t>: </a:t>
            </a:r>
            <a:r>
              <a:rPr lang="zh-TW" altLang="zh-TW" sz="4800" dirty="0">
                <a:solidFill>
                  <a:srgbClr val="000000"/>
                </a:solidFill>
                <a:effectLst/>
                <a:ea typeface="華康儷中黑(P)" panose="020B0500000000000000" pitchFamily="34" charset="-120"/>
                <a:cs typeface="Arial" panose="020B0604020202020204" pitchFamily="34" charset="0"/>
              </a:rPr>
              <a:t>湖南湘江的</a:t>
            </a:r>
            <a:br>
              <a:rPr lang="en-US" altLang="zh-TW" sz="4800" dirty="0">
                <a:solidFill>
                  <a:srgbClr val="000000"/>
                </a:solidFill>
                <a:effectLst/>
                <a:ea typeface="華康儷中黑(P)" panose="020B0500000000000000" pitchFamily="34" charset="-120"/>
                <a:cs typeface="Arial" panose="020B0604020202020204" pitchFamily="34" charset="0"/>
              </a:rPr>
            </a:br>
            <a:r>
              <a:rPr lang="zh-TW" altLang="zh-TW" sz="4800" dirty="0">
                <a:solidFill>
                  <a:srgbClr val="000000"/>
                </a:solidFill>
                <a:effectLst/>
                <a:ea typeface="華康儷中黑(P)" panose="020B0500000000000000" pitchFamily="34" charset="-120"/>
                <a:cs typeface="Arial" panose="020B0604020202020204" pitchFamily="34" charset="0"/>
              </a:rPr>
              <a:t>「瀟湘夜雨」</a:t>
            </a:r>
            <a:r>
              <a:rPr lang="en-US" altLang="zh-TW" sz="4800" dirty="0">
                <a:solidFill>
                  <a:srgbClr val="000000"/>
                </a:solidFill>
                <a:effectLst/>
                <a:ea typeface="華康儷中黑(P)" panose="020B0500000000000000" pitchFamily="34" charset="-120"/>
                <a:cs typeface="新細明體" panose="02020500000000000000" pitchFamily="18" charset="-120"/>
              </a:rPr>
              <a:t>,</a:t>
            </a:r>
            <a:r>
              <a:rPr lang="zh-TW" altLang="zh-TW" sz="4800" dirty="0">
                <a:solidFill>
                  <a:srgbClr val="000000"/>
                </a:solidFill>
                <a:effectLst/>
                <a:ea typeface="華康儷中黑(P)" panose="020B0500000000000000" pitchFamily="34" charset="-120"/>
                <a:cs typeface="Arial" panose="020B0604020202020204" pitchFamily="34" charset="0"/>
              </a:rPr>
              <a:t>令人神往</a:t>
            </a:r>
            <a:r>
              <a:rPr lang="en-US" altLang="zh-TW" sz="4800" dirty="0">
                <a:solidFill>
                  <a:srgbClr val="000000"/>
                </a:solidFill>
                <a:effectLst/>
                <a:ea typeface="華康儷中黑(P)" panose="020B0500000000000000" pitchFamily="34" charset="-120"/>
                <a:cs typeface="Arial" panose="020B0604020202020204" pitchFamily="34" charset="0"/>
              </a:rPr>
              <a:t>.</a:t>
            </a:r>
            <a:endParaRPr lang="zh-TW" altLang="zh-TW" sz="4800" dirty="0">
              <a:effectLst/>
              <a:ea typeface="華康儷中黑(P)" panose="020B0500000000000000" pitchFamily="34" charset="-120"/>
              <a:cs typeface="新細明體" panose="02020500000000000000" pitchFamily="18" charset="-120"/>
            </a:endParaRPr>
          </a:p>
          <a:p>
            <a:pPr>
              <a:lnSpc>
                <a:spcPts val="5500"/>
              </a:lnSpc>
              <a:spcBef>
                <a:spcPts val="0"/>
              </a:spcBef>
            </a:pPr>
            <a:r>
              <a:rPr lang="en-US" altLang="zh-TW" sz="48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</a:rPr>
              <a:t>The moon o’er </a:t>
            </a:r>
            <a:r>
              <a:rPr lang="en-US" altLang="zh-TW" sz="4800" kern="0" dirty="0" err="1">
                <a:solidFill>
                  <a:srgbClr val="0F1115"/>
                </a:solidFill>
                <a:effectLst/>
                <a:ea typeface="華康儷中黑(P)" panose="020B0500000000000000" pitchFamily="34" charset="-120"/>
              </a:rPr>
              <a:t>Dongting</a:t>
            </a:r>
            <a:r>
              <a:rPr lang="en-US" altLang="zh-TW" sz="48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</a:rPr>
              <a:t> Lake </a:t>
            </a:r>
            <a:br>
              <a:rPr lang="en-US" altLang="zh-TW" sz="48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</a:rPr>
            </a:br>
            <a:r>
              <a:rPr lang="en-US" altLang="zh-TW" sz="48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</a:rPr>
              <a:t>of Jiang Xi Province, </a:t>
            </a:r>
            <a:br>
              <a:rPr lang="en-US" altLang="zh-TW" sz="48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</a:rPr>
            </a:br>
            <a:r>
              <a:rPr lang="en-US" altLang="zh-TW" sz="48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</a:rPr>
              <a:t>a silver dream;</a:t>
            </a:r>
            <a:br>
              <a:rPr lang="en-US" altLang="zh-TW" sz="48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</a:rPr>
            </a:br>
            <a:r>
              <a:rPr lang="en-US" altLang="zh-TW" sz="48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</a:rPr>
              <a:t>The rain on Xiang River of </a:t>
            </a:r>
            <a:br>
              <a:rPr lang="en-US" altLang="zh-TW" sz="48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</a:rPr>
            </a:br>
            <a:r>
              <a:rPr lang="en-US" altLang="zh-TW" sz="48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</a:rPr>
              <a:t>Hu Nan, a tranquil theme.</a:t>
            </a:r>
            <a:endParaRPr lang="zh-TW" altLang="en-US" sz="4800" dirty="0">
              <a:solidFill>
                <a:schemeClr val="bg1"/>
              </a:solidFill>
              <a:ea typeface="華康儷中黑(P)" panose="020B0500000000000000" pitchFamily="34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18345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0166F52B-2231-4A05-8487-C9A518A609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552728"/>
          </a:xfrm>
        </p:spPr>
        <p:txBody>
          <a:bodyPr/>
          <a:lstStyle/>
          <a:p>
            <a:pPr>
              <a:lnSpc>
                <a:spcPts val="7000"/>
              </a:lnSpc>
              <a:spcBef>
                <a:spcPts val="0"/>
              </a:spcBef>
              <a:spcAft>
                <a:spcPts val="1200"/>
              </a:spcAft>
            </a:pPr>
            <a:r>
              <a:rPr lang="zh-TW" altLang="zh-TW" sz="4800" b="0" dirty="0">
                <a:solidFill>
                  <a:srgbClr val="FF0000"/>
                </a:solidFill>
                <a:effectLst/>
                <a:ea typeface="華康儷中黑(P)" panose="020B0500000000000000" pitchFamily="34" charset="-120"/>
                <a:cs typeface="Arial" panose="020B0604020202020204" pitchFamily="34" charset="0"/>
              </a:rPr>
              <a:t>武夷峰</a:t>
            </a:r>
            <a:r>
              <a:rPr lang="en-US" altLang="zh-TW" sz="4800" b="0" dirty="0">
                <a:solidFill>
                  <a:srgbClr val="000000"/>
                </a:solidFill>
                <a:effectLst/>
                <a:ea typeface="華康儷中黑(P)" panose="020B0500000000000000" pitchFamily="34" charset="-120"/>
                <a:cs typeface="Arial" panose="020B0604020202020204" pitchFamily="34" charset="0"/>
              </a:rPr>
              <a:t>: </a:t>
            </a:r>
            <a:r>
              <a:rPr lang="zh-TW" altLang="zh-TW" sz="4800" b="0" dirty="0">
                <a:solidFill>
                  <a:srgbClr val="000000"/>
                </a:solidFill>
                <a:effectLst/>
                <a:ea typeface="華康儷中黑(P)" panose="020B0500000000000000" pitchFamily="34" charset="-120"/>
                <a:cs typeface="Arial" panose="020B0604020202020204" pitchFamily="34" charset="0"/>
              </a:rPr>
              <a:t>福建武夷山</a:t>
            </a:r>
            <a:r>
              <a:rPr lang="zh-TW" altLang="en-US" sz="4800" b="0" dirty="0">
                <a:solidFill>
                  <a:srgbClr val="000000"/>
                </a:solidFill>
                <a:effectLst/>
                <a:ea typeface="華康儷中黑(P)" panose="020B0500000000000000" pitchFamily="34" charset="-120"/>
                <a:cs typeface="Arial" panose="020B0604020202020204" pitchFamily="34" charset="0"/>
              </a:rPr>
              <a:t>氣勢</a:t>
            </a:r>
            <a:r>
              <a:rPr lang="zh-TW" altLang="en-US" sz="4800" dirty="0">
                <a:solidFill>
                  <a:srgbClr val="000000"/>
                </a:solidFill>
                <a:ea typeface="華康儷中黑(P)" panose="020B0500000000000000" pitchFamily="34" charset="-120"/>
                <a:cs typeface="Arial" panose="020B0604020202020204" pitchFamily="34" charset="0"/>
              </a:rPr>
              <a:t>磅礡</a:t>
            </a:r>
            <a:r>
              <a:rPr lang="en-US" altLang="zh-TW" sz="4800" b="0" dirty="0">
                <a:solidFill>
                  <a:srgbClr val="000000"/>
                </a:solidFill>
                <a:effectLst/>
                <a:ea typeface="華康儷中黑(P)" panose="020B0500000000000000" pitchFamily="34" charset="-120"/>
                <a:cs typeface="新細明體" panose="02020500000000000000" pitchFamily="18" charset="-120"/>
              </a:rPr>
              <a:t>,</a:t>
            </a:r>
            <a:br>
              <a:rPr lang="en-US" altLang="zh-TW" sz="4800" b="0" dirty="0">
                <a:solidFill>
                  <a:srgbClr val="000000"/>
                </a:solidFill>
                <a:effectLst/>
                <a:ea typeface="華康儷中黑(P)" panose="020B0500000000000000" pitchFamily="34" charset="-120"/>
                <a:cs typeface="新細明體" panose="02020500000000000000" pitchFamily="18" charset="-120"/>
              </a:rPr>
            </a:br>
            <a:r>
              <a:rPr lang="zh-TW" altLang="zh-TW" sz="4800" dirty="0">
                <a:solidFill>
                  <a:srgbClr val="FF0000"/>
                </a:solidFill>
                <a:effectLst/>
                <a:ea typeface="華康儷中黑(P)" panose="020B0500000000000000" pitchFamily="34" charset="-120"/>
                <a:cs typeface="Arial" panose="020B0604020202020204" pitchFamily="34" charset="0"/>
              </a:rPr>
              <a:t>廬山瀑布</a:t>
            </a:r>
            <a:r>
              <a:rPr lang="en-US" altLang="zh-TW" sz="4800" dirty="0">
                <a:solidFill>
                  <a:srgbClr val="000000"/>
                </a:solidFill>
                <a:effectLst/>
                <a:ea typeface="華康儷中黑(P)" panose="020B0500000000000000" pitchFamily="34" charset="-120"/>
                <a:cs typeface="Arial" panose="020B0604020202020204" pitchFamily="34" charset="0"/>
              </a:rPr>
              <a:t>: </a:t>
            </a:r>
            <a:r>
              <a:rPr lang="zh-TW" altLang="zh-TW" sz="4800" dirty="0">
                <a:solidFill>
                  <a:srgbClr val="000000"/>
                </a:solidFill>
                <a:effectLst/>
                <a:ea typeface="華康儷中黑(P)" panose="020B0500000000000000" pitchFamily="34" charset="-120"/>
                <a:cs typeface="Arial" panose="020B0604020202020204" pitchFamily="34" charset="0"/>
              </a:rPr>
              <a:t>江西廬山瀑布</a:t>
            </a:r>
            <a:r>
              <a:rPr lang="en-US" altLang="zh-TW" sz="4800" dirty="0">
                <a:solidFill>
                  <a:srgbClr val="000000"/>
                </a:solidFill>
                <a:effectLst/>
                <a:ea typeface="華康儷中黑(P)" panose="020B0500000000000000" pitchFamily="34" charset="-120"/>
                <a:cs typeface="新細明體" panose="02020500000000000000" pitchFamily="18" charset="-120"/>
              </a:rPr>
              <a:t>,</a:t>
            </a:r>
            <a:br>
              <a:rPr lang="en-US" altLang="zh-TW" sz="4800" dirty="0">
                <a:solidFill>
                  <a:srgbClr val="000000"/>
                </a:solidFill>
                <a:effectLst/>
                <a:ea typeface="華康儷中黑(P)" panose="020B0500000000000000" pitchFamily="34" charset="-120"/>
                <a:cs typeface="新細明體" panose="02020500000000000000" pitchFamily="18" charset="-120"/>
              </a:rPr>
            </a:br>
            <a:r>
              <a:rPr lang="zh-TW" altLang="zh-TW" sz="4800" dirty="0">
                <a:solidFill>
                  <a:srgbClr val="000000"/>
                </a:solidFill>
                <a:effectLst/>
                <a:ea typeface="華康儷中黑(P)" panose="020B0500000000000000" pitchFamily="34" charset="-120"/>
                <a:cs typeface="Arial" panose="020B0604020202020204" pitchFamily="34" charset="0"/>
              </a:rPr>
              <a:t>秀甲天下</a:t>
            </a:r>
            <a:endParaRPr lang="en-US" altLang="zh-TW" sz="4800" dirty="0">
              <a:solidFill>
                <a:srgbClr val="000000"/>
              </a:solidFill>
              <a:effectLst/>
              <a:ea typeface="華康儷中黑(P)" panose="020B0500000000000000" pitchFamily="34" charset="-120"/>
              <a:cs typeface="新細明體" panose="02020500000000000000" pitchFamily="18" charset="-120"/>
            </a:endParaRPr>
          </a:p>
          <a:p>
            <a:pPr>
              <a:lnSpc>
                <a:spcPts val="6000"/>
              </a:lnSpc>
              <a:spcBef>
                <a:spcPts val="0"/>
              </a:spcBef>
            </a:pPr>
            <a:r>
              <a:rPr lang="en-US" altLang="zh-TW" sz="48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</a:rPr>
              <a:t>Wuyi’s peaks, </a:t>
            </a:r>
            <a:br>
              <a:rPr lang="en-US" altLang="zh-TW" sz="48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</a:rPr>
            </a:br>
            <a:r>
              <a:rPr lang="en-US" altLang="zh-TW" sz="48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</a:rPr>
              <a:t>in majesty supreme;</a:t>
            </a:r>
            <a:br>
              <a:rPr lang="en-US" altLang="zh-TW" sz="48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</a:rPr>
            </a:br>
            <a:r>
              <a:rPr lang="en-US" altLang="zh-TW" sz="48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</a:rPr>
              <a:t>Lushan’s waterfall, </a:t>
            </a:r>
            <a:br>
              <a:rPr lang="en-US" altLang="zh-TW" sz="48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</a:rPr>
            </a:br>
            <a:r>
              <a:rPr lang="en-US" altLang="zh-TW" sz="48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</a:rPr>
              <a:t>a heavenly stream—</a:t>
            </a:r>
            <a:endParaRPr lang="zh-TW" altLang="en-US" sz="4800" dirty="0">
              <a:solidFill>
                <a:schemeClr val="bg1"/>
              </a:solidFill>
              <a:ea typeface="華康儷中黑(P)" panose="020B0500000000000000" pitchFamily="34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05013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0166F52B-2231-4A05-8487-C9A518A609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552728"/>
          </a:xfrm>
        </p:spPr>
        <p:txBody>
          <a:bodyPr/>
          <a:lstStyle/>
          <a:p>
            <a:pPr>
              <a:lnSpc>
                <a:spcPts val="7000"/>
              </a:lnSpc>
              <a:spcBef>
                <a:spcPts val="0"/>
              </a:spcBef>
            </a:pPr>
            <a:r>
              <a:rPr lang="zh-TW" altLang="zh-TW" sz="5400" dirty="0">
                <a:solidFill>
                  <a:srgbClr val="FF0000"/>
                </a:solidFill>
                <a:effectLst/>
                <a:ea typeface="華康儷中黑(P)" panose="020B0500000000000000" pitchFamily="34" charset="-120"/>
                <a:cs typeface="Arial" panose="020B0604020202020204" pitchFamily="34" charset="0"/>
              </a:rPr>
              <a:t>合宇宙奇觀</a:t>
            </a:r>
            <a:r>
              <a:rPr lang="zh-TW" altLang="zh-TW" sz="5400" dirty="0">
                <a:solidFill>
                  <a:srgbClr val="FF0000"/>
                </a:solidFill>
                <a:effectLst/>
                <a:ea typeface="華康儷中黑(P)" panose="020B0500000000000000" pitchFamily="34" charset="-120"/>
              </a:rPr>
              <a:t> </a:t>
            </a:r>
            <a:endParaRPr lang="en-US" altLang="zh-TW" sz="5400" dirty="0">
              <a:solidFill>
                <a:srgbClr val="FF0000"/>
              </a:solidFill>
              <a:effectLst/>
              <a:ea typeface="華康儷中黑(P)" panose="020B0500000000000000" pitchFamily="34" charset="-120"/>
            </a:endParaRPr>
          </a:p>
          <a:p>
            <a:pPr>
              <a:lnSpc>
                <a:spcPts val="7000"/>
              </a:lnSpc>
              <a:spcBef>
                <a:spcPts val="0"/>
              </a:spcBef>
              <a:spcAft>
                <a:spcPts val="1800"/>
              </a:spcAft>
            </a:pPr>
            <a:r>
              <a:rPr lang="zh-TW" altLang="zh-TW" sz="5400" dirty="0">
                <a:solidFill>
                  <a:srgbClr val="FF0000"/>
                </a:solidFill>
                <a:effectLst/>
                <a:ea typeface="華康儷中黑(P)" panose="020B0500000000000000" pitchFamily="34" charset="-120"/>
                <a:cs typeface="Arial" panose="020B0604020202020204" pitchFamily="34" charset="0"/>
              </a:rPr>
              <a:t>繪吾齋壁</a:t>
            </a:r>
            <a:endParaRPr lang="en-US" altLang="zh-TW" sz="5400" dirty="0">
              <a:solidFill>
                <a:srgbClr val="FF0000"/>
              </a:solidFill>
              <a:effectLst/>
              <a:ea typeface="華康儷中黑(P)" panose="020B0500000000000000" pitchFamily="34" charset="-120"/>
              <a:cs typeface="Arial" panose="020B0604020202020204" pitchFamily="34" charset="0"/>
            </a:endParaRPr>
          </a:p>
          <a:p>
            <a:pPr>
              <a:lnSpc>
                <a:spcPts val="6500"/>
              </a:lnSpc>
              <a:spcBef>
                <a:spcPts val="0"/>
              </a:spcBef>
            </a:pPr>
            <a:r>
              <a:rPr lang="en-US" altLang="zh-TW" sz="54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</a:rPr>
              <a:t>All wonders of creation, boundless and deep,</a:t>
            </a:r>
            <a:br>
              <a:rPr lang="en-US" altLang="zh-TW" sz="54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</a:rPr>
            </a:br>
            <a:r>
              <a:rPr lang="en-US" altLang="zh-TW" sz="54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Upon my sanctuary’s walls </a:t>
            </a:r>
            <a:br>
              <a:rPr lang="en-US" altLang="zh-TW" sz="54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</a:br>
            <a:r>
              <a:rPr lang="en-US" altLang="zh-TW" sz="54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I paint and keep.</a:t>
            </a:r>
            <a:endParaRPr lang="zh-TW" altLang="zh-TW" sz="5400" kern="100" dirty="0">
              <a:effectLst/>
              <a:ea typeface="華康儷中黑(P)" panose="020B0500000000000000" pitchFamily="34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64171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16632"/>
            <a:ext cx="9108504" cy="6330652"/>
          </a:xfrm>
        </p:spPr>
        <p:txBody>
          <a:bodyPr/>
          <a:lstStyle/>
          <a:p>
            <a:pPr marL="0" indent="0" algn="just" eaLnBrk="1">
              <a:spcBef>
                <a:spcPts val="0"/>
              </a:spcBef>
              <a:spcAft>
                <a:spcPts val="600"/>
              </a:spcAft>
              <a:buNone/>
            </a:pP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spcBef>
                <a:spcPts val="0"/>
              </a:spcBef>
              <a:spcAft>
                <a:spcPts val="600"/>
              </a:spcAft>
              <a:buNone/>
            </a:pP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spcBef>
                <a:spcPts val="0"/>
              </a:spcBef>
              <a:spcAft>
                <a:spcPts val="600"/>
              </a:spcAft>
              <a:buNone/>
            </a:pP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spcBef>
                <a:spcPts val="0"/>
              </a:spcBef>
              <a:spcAft>
                <a:spcPts val="600"/>
              </a:spcAft>
              <a:buNone/>
            </a:pP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zh-TW" altLang="zh-TW" sz="1800" b="1">
              <a:solidFill>
                <a:srgbClr val="FFFFFF"/>
              </a:solidFill>
            </a:endParaRP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B10524CF-6E04-4C4F-BE91-43D129B8AACF}"/>
              </a:ext>
            </a:extLst>
          </p:cNvPr>
          <p:cNvSpPr txBox="1"/>
          <p:nvPr/>
        </p:nvSpPr>
        <p:spPr>
          <a:xfrm>
            <a:off x="7668344" y="6254005"/>
            <a:ext cx="10438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HK" sz="2000" b="1" dirty="0">
                <a:solidFill>
                  <a:schemeClr val="bg1"/>
                </a:solidFill>
              </a:rPr>
              <a:t>1/2</a:t>
            </a:r>
            <a:endParaRPr lang="zh-HK" altLang="en-US" sz="2000" b="1" dirty="0">
              <a:solidFill>
                <a:schemeClr val="bg1"/>
              </a:solidFill>
            </a:endParaRPr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id="{868AEB68-D3C2-48AE-95A1-06B666A6D35D}"/>
              </a:ext>
            </a:extLst>
          </p:cNvPr>
          <p:cNvSpPr txBox="1"/>
          <p:nvPr/>
        </p:nvSpPr>
        <p:spPr>
          <a:xfrm>
            <a:off x="35496" y="260648"/>
            <a:ext cx="9073007" cy="57861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zh-TW" altLang="en-US" sz="36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恭讀厄則克耳先知書　</a:t>
            </a:r>
            <a:r>
              <a:rPr lang="en-US" altLang="zh-TW" sz="36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47:1-2,8-9,12</a:t>
            </a:r>
          </a:p>
          <a:p>
            <a:pPr algn="just">
              <a:spcBef>
                <a:spcPts val="600"/>
              </a:spcBef>
            </a:pPr>
            <a:r>
              <a:rPr lang="zh-TW" altLang="en-US" sz="40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天使領我回到聖殿門口，看，有水從聖殿門限下湧出，流向東方</a:t>
            </a:r>
            <a:r>
              <a:rPr lang="en-US" altLang="zh-TW" sz="40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——</a:t>
            </a:r>
            <a:r>
              <a:rPr lang="zh-TW" altLang="en-US" sz="40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因為聖殿正面朝東；水從聖殿的右邊，經祭壇的</a:t>
            </a:r>
            <a:r>
              <a:rPr lang="zh-TW" altLang="en-US" sz="4000" spc="-15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南邊流出。隨後，天使引我由北門出來</a:t>
            </a:r>
            <a:r>
              <a:rPr lang="zh-TW" altLang="en-US" sz="40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，帶我由外面，轉到朝東的外門。看，水從右邊湧出。於是，天使對我說：「這</a:t>
            </a:r>
            <a:r>
              <a:rPr lang="zh-TW" altLang="en-US" sz="4000" spc="3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水流往東方，下至阿辣巴，</a:t>
            </a:r>
            <a:r>
              <a:rPr lang="zh-TW" altLang="en-US" sz="40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而入於海</a:t>
            </a:r>
            <a:r>
              <a:rPr lang="en-US" altLang="zh-TW" sz="40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——</a:t>
            </a:r>
            <a:r>
              <a:rPr lang="zh-TW" altLang="en-US" sz="40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鹽海，</a:t>
            </a:r>
            <a:r>
              <a:rPr lang="zh-TW" altLang="en-US" sz="4000" dirty="0">
                <a:solidFill>
                  <a:srgbClr val="FFFF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海水於是變成好水</a:t>
            </a:r>
            <a:r>
              <a:rPr lang="zh-TW" altLang="en-US" sz="40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404629307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0166F52B-2231-4A05-8487-C9A518A609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52636"/>
            <a:ext cx="9144000" cy="6552728"/>
          </a:xfrm>
        </p:spPr>
        <p:txBody>
          <a:bodyPr/>
          <a:lstStyle/>
          <a:p>
            <a:pPr algn="l">
              <a:lnSpc>
                <a:spcPts val="5200"/>
              </a:lnSpc>
              <a:spcBef>
                <a:spcPts val="0"/>
              </a:spcBef>
            </a:pPr>
            <a:endParaRPr lang="en-US" altLang="zh-TW" sz="4000" dirty="0">
              <a:solidFill>
                <a:schemeClr val="bg1"/>
              </a:solidFill>
              <a:latin typeface="Calibri" panose="020F0502020204030204" pitchFamily="34" charset="0"/>
              <a:ea typeface="華康儷中黑(P)" panose="020B0500000000000000" pitchFamily="34" charset="-120"/>
              <a:cs typeface="Calibri" panose="020F0502020204030204" pitchFamily="34" charset="0"/>
            </a:endParaRPr>
          </a:p>
          <a:p>
            <a:pPr algn="l">
              <a:lnSpc>
                <a:spcPts val="5200"/>
              </a:lnSpc>
              <a:spcBef>
                <a:spcPts val="0"/>
              </a:spcBef>
            </a:pPr>
            <a:endParaRPr lang="zh-TW" altLang="en-US" sz="4000" dirty="0">
              <a:solidFill>
                <a:schemeClr val="bg1"/>
              </a:solidFill>
              <a:latin typeface="Calibri" panose="020F0502020204030204" pitchFamily="34" charset="0"/>
              <a:ea typeface="華康儷中黑(P)" panose="020B0500000000000000" pitchFamily="34" charset="-120"/>
              <a:cs typeface="Calibri" panose="020F0502020204030204" pitchFamily="34" charset="0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5953805F-EF4F-4A30-B203-709E089383E4}"/>
              </a:ext>
            </a:extLst>
          </p:cNvPr>
          <p:cNvSpPr txBox="1"/>
          <p:nvPr/>
        </p:nvSpPr>
        <p:spPr>
          <a:xfrm>
            <a:off x="0" y="338977"/>
            <a:ext cx="9144000" cy="5073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7000"/>
              </a:lnSpc>
            </a:pPr>
            <a:r>
              <a:rPr lang="zh-TW" altLang="en-US" sz="4800" kern="0" dirty="0">
                <a:solidFill>
                  <a:srgbClr val="FF0000"/>
                </a:solidFill>
                <a:effectLst/>
                <a:latin typeface="+mn-lt"/>
                <a:ea typeface="華康儷中黑(P)" panose="020B0500000000000000" pitchFamily="34" charset="-120"/>
              </a:rPr>
              <a:t>少陵詩</a:t>
            </a:r>
            <a:r>
              <a:rPr lang="en-US" altLang="zh-TW" sz="4800" kern="0" dirty="0">
                <a:solidFill>
                  <a:srgbClr val="0F1115"/>
                </a:solidFill>
                <a:effectLst/>
                <a:latin typeface="+mn-lt"/>
                <a:ea typeface="華康儷中黑(P)" panose="020B0500000000000000" pitchFamily="34" charset="-120"/>
              </a:rPr>
              <a:t>: </a:t>
            </a:r>
            <a:r>
              <a:rPr lang="zh-TW" altLang="en-US" sz="4800" kern="0" dirty="0">
                <a:solidFill>
                  <a:srgbClr val="0F1115"/>
                </a:solidFill>
                <a:effectLst/>
                <a:latin typeface="+mn-lt"/>
                <a:ea typeface="華康儷中黑(P)" panose="020B0500000000000000" pitchFamily="34" charset="-120"/>
              </a:rPr>
              <a:t>詩聖杜甫亦被稱為詩史</a:t>
            </a:r>
            <a:endParaRPr lang="en-US" altLang="zh-TW" sz="4800" kern="0" dirty="0">
              <a:solidFill>
                <a:srgbClr val="0F1115"/>
              </a:solidFill>
              <a:effectLst/>
              <a:latin typeface="+mn-lt"/>
              <a:ea typeface="華康儷中黑(P)" panose="020B0500000000000000" pitchFamily="34" charset="-120"/>
            </a:endParaRPr>
          </a:p>
          <a:p>
            <a:pPr algn="ctr">
              <a:lnSpc>
                <a:spcPts val="7000"/>
              </a:lnSpc>
              <a:spcAft>
                <a:spcPts val="1800"/>
              </a:spcAft>
            </a:pPr>
            <a:r>
              <a:rPr lang="zh-TW" altLang="en-US" sz="4800" kern="0" dirty="0">
                <a:solidFill>
                  <a:srgbClr val="FF0000"/>
                </a:solidFill>
                <a:effectLst/>
                <a:latin typeface="+mn-lt"/>
                <a:ea typeface="華康儷中黑(P)" panose="020B0500000000000000" pitchFamily="34" charset="-120"/>
              </a:rPr>
              <a:t>摩詰畫</a:t>
            </a:r>
            <a:r>
              <a:rPr lang="en-US" altLang="zh-TW" sz="4800" kern="0" dirty="0">
                <a:solidFill>
                  <a:srgbClr val="0F1115"/>
                </a:solidFill>
                <a:effectLst/>
                <a:latin typeface="+mn-lt"/>
                <a:ea typeface="華康儷中黑(P)" panose="020B0500000000000000" pitchFamily="34" charset="-120"/>
              </a:rPr>
              <a:t>: </a:t>
            </a:r>
            <a:r>
              <a:rPr lang="zh-TW" altLang="en-US" sz="4800" kern="0" dirty="0">
                <a:solidFill>
                  <a:srgbClr val="0F1115"/>
                </a:solidFill>
                <a:effectLst/>
                <a:latin typeface="+mn-lt"/>
                <a:ea typeface="華康儷中黑(P)" panose="020B0500000000000000" pitchFamily="34" charset="-120"/>
              </a:rPr>
              <a:t>摩詰王維</a:t>
            </a:r>
            <a:r>
              <a:rPr lang="en-US" altLang="zh-TW" sz="4800" kern="0" dirty="0">
                <a:solidFill>
                  <a:srgbClr val="0F1115"/>
                </a:solidFill>
                <a:effectLst/>
                <a:latin typeface="+mn-lt"/>
                <a:ea typeface="華康儷中黑(P)" panose="020B0500000000000000" pitchFamily="34" charset="-120"/>
              </a:rPr>
              <a:t>,</a:t>
            </a:r>
            <a:r>
              <a:rPr lang="zh-TW" altLang="en-US" sz="4800" kern="0" dirty="0">
                <a:solidFill>
                  <a:srgbClr val="0F1115"/>
                </a:solidFill>
                <a:effectLst/>
                <a:latin typeface="+mn-lt"/>
                <a:ea typeface="華康儷中黑(P)" panose="020B0500000000000000" pitchFamily="34" charset="-120"/>
              </a:rPr>
              <a:t>詩畫俱佳</a:t>
            </a:r>
            <a:r>
              <a:rPr lang="en-US" altLang="zh-TW" sz="4800" kern="0" dirty="0">
                <a:solidFill>
                  <a:srgbClr val="0F1115"/>
                </a:solidFill>
                <a:effectLst/>
                <a:latin typeface="+mn-lt"/>
                <a:ea typeface="華康儷中黑(P)" panose="020B0500000000000000" pitchFamily="34" charset="-120"/>
              </a:rPr>
              <a:t>.</a:t>
            </a:r>
          </a:p>
          <a:p>
            <a:pPr algn="ctr">
              <a:lnSpc>
                <a:spcPts val="5760"/>
              </a:lnSpc>
            </a:pPr>
            <a:r>
              <a:rPr lang="en-US" altLang="zh-TW" sz="4800" kern="0" dirty="0">
                <a:solidFill>
                  <a:srgbClr val="0F1115"/>
                </a:solidFill>
                <a:effectLst/>
                <a:latin typeface="+mn-lt"/>
                <a:ea typeface="華康儷中黑(P)" panose="020B0500000000000000" pitchFamily="34" charset="-120"/>
              </a:rPr>
              <a:t>The verse of Du Fu, </a:t>
            </a:r>
            <a:br>
              <a:rPr lang="en-US" altLang="zh-TW" sz="4800" kern="0" dirty="0">
                <a:solidFill>
                  <a:srgbClr val="0F1115"/>
                </a:solidFill>
                <a:effectLst/>
                <a:latin typeface="+mn-lt"/>
                <a:ea typeface="華康儷中黑(P)" panose="020B0500000000000000" pitchFamily="34" charset="-120"/>
              </a:rPr>
            </a:br>
            <a:r>
              <a:rPr lang="en-US" altLang="zh-TW" sz="4800" kern="0" dirty="0">
                <a:solidFill>
                  <a:srgbClr val="0F1115"/>
                </a:solidFill>
                <a:effectLst/>
                <a:latin typeface="+mn-lt"/>
                <a:ea typeface="華康儷中黑(P)" panose="020B0500000000000000" pitchFamily="34" charset="-120"/>
              </a:rPr>
              <a:t>where sacred and human blend;</a:t>
            </a:r>
            <a:br>
              <a:rPr lang="en-US" altLang="zh-TW" sz="4800" kern="0" dirty="0">
                <a:solidFill>
                  <a:srgbClr val="0F1115"/>
                </a:solidFill>
                <a:effectLst/>
                <a:latin typeface="+mn-lt"/>
                <a:ea typeface="華康儷中黑(P)" panose="020B0500000000000000" pitchFamily="34" charset="-120"/>
              </a:rPr>
            </a:br>
            <a:r>
              <a:rPr lang="en-US" altLang="zh-TW" sz="4800" kern="0" dirty="0">
                <a:solidFill>
                  <a:srgbClr val="0F1115"/>
                </a:solidFill>
                <a:effectLst/>
                <a:latin typeface="+mn-lt"/>
                <a:ea typeface="華康儷中黑(P)" panose="020B0500000000000000" pitchFamily="34" charset="-120"/>
              </a:rPr>
              <a:t>Wang Wei’s paintings, </a:t>
            </a:r>
            <a:br>
              <a:rPr lang="en-US" altLang="zh-TW" sz="4800" kern="0" dirty="0">
                <a:solidFill>
                  <a:srgbClr val="0F1115"/>
                </a:solidFill>
                <a:effectLst/>
                <a:latin typeface="+mn-lt"/>
                <a:ea typeface="華康儷中黑(P)" panose="020B0500000000000000" pitchFamily="34" charset="-120"/>
              </a:rPr>
            </a:br>
            <a:r>
              <a:rPr lang="en-US" altLang="zh-TW" sz="4800" kern="0" dirty="0">
                <a:solidFill>
                  <a:srgbClr val="0F1115"/>
                </a:solidFill>
                <a:effectLst/>
                <a:latin typeface="+mn-lt"/>
                <a:ea typeface="華康儷中黑(P)" panose="020B0500000000000000" pitchFamily="34" charset="-120"/>
              </a:rPr>
              <a:t>where soul and nature ascend</a:t>
            </a:r>
            <a:r>
              <a:rPr lang="en-US" altLang="zh-TW" sz="4800" kern="0" dirty="0">
                <a:solidFill>
                  <a:srgbClr val="0F1115"/>
                </a:solidFill>
                <a:latin typeface="+mn-lt"/>
                <a:ea typeface="華康儷中黑(P)" panose="020B0500000000000000" pitchFamily="34" charset="-120"/>
              </a:rPr>
              <a:t>.</a:t>
            </a:r>
            <a:endParaRPr lang="zh-TW" altLang="en-US" sz="4800" dirty="0">
              <a:latin typeface="+mn-lt"/>
              <a:ea typeface="華康儷中黑(P)" panose="020B0500000000000000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2746892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0166F52B-2231-4A05-8487-C9A518A609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552728"/>
          </a:xfrm>
        </p:spPr>
        <p:txBody>
          <a:bodyPr/>
          <a:lstStyle/>
          <a:p>
            <a:pPr>
              <a:lnSpc>
                <a:spcPts val="6000"/>
              </a:lnSpc>
              <a:spcBef>
                <a:spcPts val="0"/>
              </a:spcBef>
              <a:spcAft>
                <a:spcPts val="1800"/>
              </a:spcAft>
            </a:pPr>
            <a:r>
              <a:rPr lang="zh-TW" altLang="zh-TW" sz="4800" dirty="0">
                <a:solidFill>
                  <a:srgbClr val="FF0000"/>
                </a:solidFill>
                <a:effectLst/>
                <a:ea typeface="華康儷中黑(P)" panose="020B0500000000000000" pitchFamily="34" charset="-120"/>
                <a:cs typeface="Arial" panose="020B0604020202020204" pitchFamily="34" charset="0"/>
              </a:rPr>
              <a:t>左傳文</a:t>
            </a:r>
            <a:r>
              <a:rPr lang="en-US" altLang="zh-TW" sz="4800" dirty="0">
                <a:solidFill>
                  <a:srgbClr val="000000"/>
                </a:solidFill>
                <a:effectLst/>
                <a:ea typeface="華康儷中黑(P)" panose="020B0500000000000000" pitchFamily="34" charset="-120"/>
                <a:cs typeface="Arial" panose="020B0604020202020204" pitchFamily="34" charset="0"/>
              </a:rPr>
              <a:t>: </a:t>
            </a:r>
            <a:r>
              <a:rPr lang="zh-TW" altLang="zh-TW" sz="4800" dirty="0">
                <a:solidFill>
                  <a:srgbClr val="000000"/>
                </a:solidFill>
                <a:effectLst/>
                <a:ea typeface="華康儷中黑(P)" panose="020B0500000000000000" pitchFamily="34" charset="-120"/>
                <a:cs typeface="Arial" panose="020B0604020202020204" pitchFamily="34" charset="0"/>
              </a:rPr>
              <a:t>左丘明《春秋左氏傳》</a:t>
            </a:r>
            <a:r>
              <a:rPr lang="en-US" altLang="zh-TW" sz="4800" dirty="0">
                <a:solidFill>
                  <a:srgbClr val="000000"/>
                </a:solidFill>
                <a:effectLst/>
                <a:ea typeface="華康儷中黑(P)" panose="020B0500000000000000" pitchFamily="34" charset="-120"/>
                <a:cs typeface="新細明體" panose="02020500000000000000" pitchFamily="18" charset="-120"/>
              </a:rPr>
              <a:t>,</a:t>
            </a:r>
            <a:br>
              <a:rPr lang="en-US" altLang="zh-TW" sz="4800" dirty="0">
                <a:solidFill>
                  <a:srgbClr val="000000"/>
                </a:solidFill>
                <a:effectLst/>
                <a:ea typeface="華康儷中黑(P)" panose="020B0500000000000000" pitchFamily="34" charset="-120"/>
                <a:cs typeface="新細明體" panose="02020500000000000000" pitchFamily="18" charset="-120"/>
              </a:rPr>
            </a:br>
            <a:r>
              <a:rPr lang="zh-TW" altLang="zh-TW" sz="4800" dirty="0">
                <a:solidFill>
                  <a:srgbClr val="000000"/>
                </a:solidFill>
                <a:effectLst/>
                <a:ea typeface="華康儷中黑(P)" panose="020B0500000000000000" pitchFamily="34" charset="-120"/>
                <a:cs typeface="Arial" panose="020B0604020202020204" pitchFamily="34" charset="0"/>
              </a:rPr>
              <a:t>保存了大量史料</a:t>
            </a:r>
            <a:r>
              <a:rPr lang="en-US" altLang="zh-TW" sz="4800" dirty="0">
                <a:solidFill>
                  <a:srgbClr val="000000"/>
                </a:solidFill>
                <a:effectLst/>
                <a:ea typeface="華康儷中黑(P)" panose="020B0500000000000000" pitchFamily="34" charset="-120"/>
                <a:cs typeface="新細明體" panose="02020500000000000000" pitchFamily="18" charset="-120"/>
              </a:rPr>
              <a:t>.</a:t>
            </a:r>
            <a:br>
              <a:rPr lang="en-US" altLang="zh-TW" sz="4800" dirty="0">
                <a:solidFill>
                  <a:srgbClr val="000000"/>
                </a:solidFill>
                <a:effectLst/>
                <a:ea typeface="華康儷中黑(P)" panose="020B0500000000000000" pitchFamily="34" charset="-120"/>
                <a:cs typeface="新細明體" panose="02020500000000000000" pitchFamily="18" charset="-120"/>
              </a:rPr>
            </a:br>
            <a:r>
              <a:rPr lang="zh-TW" altLang="zh-TW" sz="4800" dirty="0">
                <a:solidFill>
                  <a:srgbClr val="FF0000"/>
                </a:solidFill>
                <a:effectLst/>
                <a:ea typeface="華康儷中黑(P)" panose="020B0500000000000000" pitchFamily="34" charset="-120"/>
                <a:cs typeface="Arial" panose="020B0604020202020204" pitchFamily="34" charset="0"/>
              </a:rPr>
              <a:t>馬遷史</a:t>
            </a:r>
            <a:r>
              <a:rPr lang="en-US" altLang="zh-TW" sz="4800" dirty="0">
                <a:solidFill>
                  <a:srgbClr val="000000"/>
                </a:solidFill>
                <a:effectLst/>
                <a:ea typeface="華康儷中黑(P)" panose="020B0500000000000000" pitchFamily="34" charset="-120"/>
                <a:cs typeface="Arial" panose="020B0604020202020204" pitchFamily="34" charset="0"/>
              </a:rPr>
              <a:t>: </a:t>
            </a:r>
            <a:r>
              <a:rPr lang="zh-TW" altLang="zh-TW" sz="4800" dirty="0">
                <a:solidFill>
                  <a:srgbClr val="000000"/>
                </a:solidFill>
                <a:effectLst/>
                <a:ea typeface="華康儷中黑(P)" panose="020B0500000000000000" pitchFamily="34" charset="-120"/>
                <a:cs typeface="Arial" panose="020B0604020202020204" pitchFamily="34" charset="0"/>
              </a:rPr>
              <a:t>司馬遷《史記》</a:t>
            </a:r>
            <a:r>
              <a:rPr lang="en-US" altLang="zh-TW" sz="4800" dirty="0">
                <a:solidFill>
                  <a:srgbClr val="000000"/>
                </a:solidFill>
                <a:effectLst/>
                <a:ea typeface="華康儷中黑(P)" panose="020B0500000000000000" pitchFamily="34" charset="-120"/>
                <a:cs typeface="新細明體" panose="02020500000000000000" pitchFamily="18" charset="-120"/>
              </a:rPr>
              <a:t>,</a:t>
            </a:r>
            <a:br>
              <a:rPr lang="en-US" altLang="zh-TW" sz="4800" dirty="0">
                <a:solidFill>
                  <a:srgbClr val="000000"/>
                </a:solidFill>
                <a:effectLst/>
                <a:ea typeface="華康儷中黑(P)" panose="020B0500000000000000" pitchFamily="34" charset="-120"/>
                <a:cs typeface="新細明體" panose="02020500000000000000" pitchFamily="18" charset="-120"/>
              </a:rPr>
            </a:br>
            <a:r>
              <a:rPr lang="zh-TW" altLang="zh-TW" sz="4800" dirty="0">
                <a:solidFill>
                  <a:srgbClr val="000000"/>
                </a:solidFill>
                <a:effectLst/>
                <a:ea typeface="華康儷中黑(P)" panose="020B0500000000000000" pitchFamily="34" charset="-120"/>
                <a:cs typeface="Arial" panose="020B0604020202020204" pitchFamily="34" charset="0"/>
              </a:rPr>
              <a:t>是一部史學名著</a:t>
            </a:r>
            <a:r>
              <a:rPr lang="en-US" altLang="zh-TW" sz="4800" dirty="0">
                <a:solidFill>
                  <a:srgbClr val="000000"/>
                </a:solidFill>
                <a:effectLst/>
                <a:ea typeface="華康儷中黑(P)" panose="020B0500000000000000" pitchFamily="34" charset="-120"/>
                <a:cs typeface="新細明體" panose="02020500000000000000" pitchFamily="18" charset="-120"/>
              </a:rPr>
              <a:t>.</a:t>
            </a:r>
          </a:p>
          <a:p>
            <a:pPr>
              <a:lnSpc>
                <a:spcPts val="6000"/>
              </a:lnSpc>
              <a:spcBef>
                <a:spcPts val="0"/>
              </a:spcBef>
            </a:pPr>
            <a:r>
              <a:rPr lang="en-US" altLang="zh-TW" sz="4800" kern="0" dirty="0" err="1">
                <a:solidFill>
                  <a:srgbClr val="0F1115"/>
                </a:solidFill>
                <a:effectLst/>
                <a:ea typeface="華康儷中黑(P)" panose="020B0500000000000000" pitchFamily="34" charset="-120"/>
              </a:rPr>
              <a:t>Zuoqiuming’s</a:t>
            </a:r>
            <a:r>
              <a:rPr lang="en-US" altLang="zh-TW" sz="48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</a:rPr>
              <a:t> chronicles, </a:t>
            </a:r>
            <a:br>
              <a:rPr lang="en-US" altLang="zh-TW" sz="48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</a:rPr>
            </a:br>
            <a:r>
              <a:rPr lang="en-US" altLang="zh-TW" sz="48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</a:rPr>
              <a:t>where history’s truths extend;</a:t>
            </a:r>
            <a:br>
              <a:rPr lang="en-US" altLang="zh-TW" sz="48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</a:rPr>
            </a:br>
            <a:r>
              <a:rPr lang="en-US" altLang="zh-TW" sz="4800" kern="0" dirty="0" err="1">
                <a:solidFill>
                  <a:srgbClr val="0F1115"/>
                </a:solidFill>
                <a:effectLst/>
                <a:ea typeface="華康儷中黑(P)" panose="020B0500000000000000" pitchFamily="34" charset="-120"/>
              </a:rPr>
              <a:t>Sima</a:t>
            </a:r>
            <a:r>
              <a:rPr lang="en-US" altLang="zh-TW" sz="48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</a:rPr>
              <a:t> Qian’s records, </a:t>
            </a:r>
            <a:br>
              <a:rPr lang="en-US" altLang="zh-TW" sz="48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</a:rPr>
            </a:br>
            <a:r>
              <a:rPr lang="en-US" altLang="zh-TW" sz="48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</a:rPr>
              <a:t>where time and virtue transcend.</a:t>
            </a:r>
            <a:endParaRPr lang="zh-TW" altLang="zh-TW" sz="4800" dirty="0">
              <a:effectLst/>
              <a:ea typeface="華康儷中黑(P)" panose="020B0500000000000000" pitchFamily="34" charset="-120"/>
              <a:cs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3630621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0166F52B-2231-4A05-8487-C9A518A609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552728"/>
          </a:xfrm>
        </p:spPr>
        <p:txBody>
          <a:bodyPr/>
          <a:lstStyle/>
          <a:p>
            <a:pPr>
              <a:lnSpc>
                <a:spcPts val="7000"/>
              </a:lnSpc>
              <a:spcBef>
                <a:spcPts val="0"/>
              </a:spcBef>
              <a:spcAft>
                <a:spcPts val="1800"/>
              </a:spcAft>
            </a:pPr>
            <a:r>
              <a:rPr lang="zh-TW" altLang="zh-TW" sz="4800" dirty="0">
                <a:solidFill>
                  <a:srgbClr val="FF0000"/>
                </a:solidFill>
                <a:effectLst/>
                <a:ea typeface="華康儷中黑(P)" panose="020B0500000000000000" pitchFamily="34" charset="-120"/>
                <a:cs typeface="Arial" panose="020B0604020202020204" pitchFamily="34" charset="0"/>
              </a:rPr>
              <a:t>薛濤箋</a:t>
            </a:r>
            <a:r>
              <a:rPr lang="en-US" altLang="zh-TW" sz="4800" dirty="0">
                <a:solidFill>
                  <a:srgbClr val="000000"/>
                </a:solidFill>
                <a:effectLst/>
                <a:ea typeface="華康儷中黑(P)" panose="020B0500000000000000" pitchFamily="34" charset="-120"/>
                <a:cs typeface="Arial" panose="020B0604020202020204" pitchFamily="34" charset="0"/>
              </a:rPr>
              <a:t>: </a:t>
            </a:r>
            <a:r>
              <a:rPr lang="zh-TW" altLang="zh-TW" sz="4800" dirty="0">
                <a:solidFill>
                  <a:srgbClr val="000000"/>
                </a:solidFill>
                <a:effectLst/>
                <a:ea typeface="華康儷中黑(P)" panose="020B0500000000000000" pitchFamily="34" charset="-120"/>
                <a:cs typeface="Arial" panose="020B0604020202020204" pitchFamily="34" charset="0"/>
              </a:rPr>
              <a:t>唐代女詩人薛濤</a:t>
            </a:r>
            <a:r>
              <a:rPr lang="en-US" altLang="zh-TW" sz="4800" dirty="0">
                <a:solidFill>
                  <a:srgbClr val="000000"/>
                </a:solidFill>
                <a:effectLst/>
                <a:ea typeface="華康儷中黑(P)" panose="020B0500000000000000" pitchFamily="34" charset="-120"/>
                <a:cs typeface="新細明體" panose="02020500000000000000" pitchFamily="18" charset="-120"/>
              </a:rPr>
              <a:t>,</a:t>
            </a:r>
            <a:br>
              <a:rPr lang="en-US" altLang="zh-TW" sz="4800" dirty="0">
                <a:solidFill>
                  <a:srgbClr val="000000"/>
                </a:solidFill>
                <a:effectLst/>
                <a:ea typeface="華康儷中黑(P)" panose="020B0500000000000000" pitchFamily="34" charset="-120"/>
                <a:cs typeface="新細明體" panose="02020500000000000000" pitchFamily="18" charset="-120"/>
              </a:rPr>
            </a:br>
            <a:r>
              <a:rPr lang="zh-TW" altLang="zh-TW" sz="4800" dirty="0">
                <a:solidFill>
                  <a:srgbClr val="000000"/>
                </a:solidFill>
                <a:effectLst/>
                <a:ea typeface="華康儷中黑(P)" panose="020B0500000000000000" pitchFamily="34" charset="-120"/>
                <a:cs typeface="Arial" panose="020B0604020202020204" pitchFamily="34" charset="0"/>
              </a:rPr>
              <a:t>喜用深紅小箋寫詩</a:t>
            </a:r>
            <a:r>
              <a:rPr lang="en-US" altLang="zh-TW" sz="4800" dirty="0">
                <a:solidFill>
                  <a:srgbClr val="000000"/>
                </a:solidFill>
                <a:effectLst/>
                <a:ea typeface="華康儷中黑(P)" panose="020B0500000000000000" pitchFamily="34" charset="-120"/>
                <a:cs typeface="新細明體" panose="02020500000000000000" pitchFamily="18" charset="-120"/>
              </a:rPr>
              <a:t>,</a:t>
            </a:r>
            <a:r>
              <a:rPr lang="zh-TW" altLang="zh-TW" sz="4800" dirty="0">
                <a:solidFill>
                  <a:srgbClr val="000000"/>
                </a:solidFill>
                <a:effectLst/>
                <a:ea typeface="華康儷中黑(P)" panose="020B0500000000000000" pitchFamily="34" charset="-120"/>
                <a:cs typeface="Arial" panose="020B0604020202020204" pitchFamily="34" charset="0"/>
              </a:rPr>
              <a:t>十分浪漫</a:t>
            </a:r>
            <a:r>
              <a:rPr lang="en-US" altLang="zh-TW" sz="4800" dirty="0">
                <a:solidFill>
                  <a:srgbClr val="000000"/>
                </a:solidFill>
                <a:effectLst/>
                <a:ea typeface="華康儷中黑(P)" panose="020B0500000000000000" pitchFamily="34" charset="-120"/>
                <a:cs typeface="新細明體" panose="02020500000000000000" pitchFamily="18" charset="-120"/>
              </a:rPr>
              <a:t>.</a:t>
            </a:r>
            <a:br>
              <a:rPr lang="en-US" altLang="zh-TW" sz="4800" dirty="0">
                <a:solidFill>
                  <a:srgbClr val="000000"/>
                </a:solidFill>
                <a:effectLst/>
                <a:ea typeface="華康儷中黑(P)" panose="020B0500000000000000" pitchFamily="34" charset="-120"/>
                <a:cs typeface="新細明體" panose="02020500000000000000" pitchFamily="18" charset="-120"/>
              </a:rPr>
            </a:br>
            <a:r>
              <a:rPr lang="zh-TW" altLang="zh-TW" sz="4800" dirty="0">
                <a:solidFill>
                  <a:srgbClr val="FF0000"/>
                </a:solidFill>
                <a:effectLst/>
                <a:ea typeface="華康儷中黑(P)" panose="020B0500000000000000" pitchFamily="34" charset="-120"/>
                <a:cs typeface="Arial" panose="020B0604020202020204" pitchFamily="34" charset="0"/>
              </a:rPr>
              <a:t>右軍帖</a:t>
            </a:r>
            <a:r>
              <a:rPr lang="en-US" altLang="zh-TW" sz="4800" dirty="0">
                <a:solidFill>
                  <a:srgbClr val="000000"/>
                </a:solidFill>
                <a:effectLst/>
                <a:ea typeface="華康儷中黑(P)" panose="020B0500000000000000" pitchFamily="34" charset="-120"/>
                <a:cs typeface="Arial" panose="020B0604020202020204" pitchFamily="34" charset="0"/>
              </a:rPr>
              <a:t>: </a:t>
            </a:r>
            <a:r>
              <a:rPr lang="zh-TW" altLang="zh-TW" sz="4800" dirty="0">
                <a:solidFill>
                  <a:srgbClr val="000000"/>
                </a:solidFill>
                <a:effectLst/>
                <a:ea typeface="華康儷中黑(P)" panose="020B0500000000000000" pitchFamily="34" charset="-120"/>
                <a:cs typeface="Arial" panose="020B0604020202020204" pitchFamily="34" charset="0"/>
              </a:rPr>
              <a:t>右軍王羲之有書聖之譽</a:t>
            </a:r>
            <a:r>
              <a:rPr lang="en-US" altLang="zh-TW" sz="4800" dirty="0">
                <a:solidFill>
                  <a:srgbClr val="000000"/>
                </a:solidFill>
                <a:effectLst/>
                <a:ea typeface="華康儷中黑(P)" panose="020B0500000000000000" pitchFamily="34" charset="-120"/>
                <a:cs typeface="Arial" panose="020B0604020202020204" pitchFamily="34" charset="0"/>
              </a:rPr>
              <a:t>.</a:t>
            </a:r>
          </a:p>
          <a:p>
            <a:pPr>
              <a:lnSpc>
                <a:spcPts val="6000"/>
              </a:lnSpc>
              <a:spcBef>
                <a:spcPts val="0"/>
              </a:spcBef>
            </a:pPr>
            <a:r>
              <a:rPr lang="en-US" altLang="zh-TW" sz="4800" kern="0" dirty="0" err="1">
                <a:solidFill>
                  <a:srgbClr val="0F1115"/>
                </a:solidFill>
                <a:effectLst/>
                <a:ea typeface="華康儷中黑(P)" panose="020B0500000000000000" pitchFamily="34" charset="-120"/>
              </a:rPr>
              <a:t>Xue</a:t>
            </a:r>
            <a:r>
              <a:rPr lang="en-US" altLang="zh-TW" sz="48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</a:rPr>
              <a:t> Tao’s rosy scrolls, </a:t>
            </a:r>
            <a:br>
              <a:rPr lang="en-US" altLang="zh-TW" sz="48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</a:rPr>
            </a:br>
            <a:r>
              <a:rPr lang="en-US" altLang="zh-TW" sz="48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</a:rPr>
              <a:t>with love and grace penned;</a:t>
            </a:r>
            <a:br>
              <a:rPr lang="en-US" altLang="zh-TW" sz="48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</a:rPr>
            </a:br>
            <a:r>
              <a:rPr lang="en-US" altLang="zh-TW" sz="48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</a:rPr>
              <a:t>Wang Xizhi’s calligraphy, </a:t>
            </a:r>
            <a:br>
              <a:rPr lang="en-US" altLang="zh-TW" sz="48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</a:rPr>
            </a:br>
            <a:r>
              <a:rPr lang="en-US" altLang="zh-TW" sz="48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</a:rPr>
              <a:t>where brush and spirit mend.</a:t>
            </a:r>
            <a:endParaRPr lang="zh-TW" altLang="en-US" sz="4800" dirty="0">
              <a:solidFill>
                <a:schemeClr val="bg1"/>
              </a:solidFill>
              <a:ea typeface="華康儷中黑(P)" panose="020B0500000000000000" pitchFamily="34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706902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0166F52B-2231-4A05-8487-C9A518A609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552728"/>
          </a:xfrm>
        </p:spPr>
        <p:txBody>
          <a:bodyPr/>
          <a:lstStyle/>
          <a:p>
            <a:pPr>
              <a:lnSpc>
                <a:spcPts val="6000"/>
              </a:lnSpc>
              <a:spcBef>
                <a:spcPts val="0"/>
              </a:spcBef>
              <a:spcAft>
                <a:spcPts val="1800"/>
              </a:spcAft>
            </a:pPr>
            <a:r>
              <a:rPr lang="zh-TW" altLang="zh-TW" sz="4800" dirty="0">
                <a:solidFill>
                  <a:srgbClr val="FF0000"/>
                </a:solidFill>
                <a:effectLst/>
                <a:ea typeface="華康儷中黑(P)" panose="020B0500000000000000" pitchFamily="34" charset="-120"/>
                <a:cs typeface="Arial" panose="020B0604020202020204" pitchFamily="34" charset="0"/>
              </a:rPr>
              <a:t>南華經</a:t>
            </a:r>
            <a:r>
              <a:rPr lang="en-US" altLang="zh-TW" sz="4800" dirty="0">
                <a:solidFill>
                  <a:srgbClr val="000000"/>
                </a:solidFill>
                <a:effectLst/>
                <a:ea typeface="華康儷中黑(P)" panose="020B0500000000000000" pitchFamily="34" charset="-120"/>
                <a:cs typeface="Arial" panose="020B0604020202020204" pitchFamily="34" charset="0"/>
              </a:rPr>
              <a:t>: </a:t>
            </a:r>
            <a:r>
              <a:rPr lang="zh-TW" altLang="zh-TW" sz="4800" dirty="0">
                <a:solidFill>
                  <a:srgbClr val="000000"/>
                </a:solidFill>
                <a:effectLst/>
                <a:ea typeface="華康儷中黑(P)" panose="020B0500000000000000" pitchFamily="34" charset="-120"/>
                <a:cs typeface="Arial" panose="020B0604020202020204" pitchFamily="34" charset="0"/>
              </a:rPr>
              <a:t>即《莊子》</a:t>
            </a:r>
            <a:br>
              <a:rPr lang="en-US" altLang="zh-TW" sz="4800" dirty="0">
                <a:solidFill>
                  <a:srgbClr val="000000"/>
                </a:solidFill>
                <a:effectLst/>
                <a:ea typeface="華康儷中黑(P)" panose="020B0500000000000000" pitchFamily="34" charset="-120"/>
                <a:cs typeface="新細明體" panose="02020500000000000000" pitchFamily="18" charset="-120"/>
              </a:rPr>
            </a:br>
            <a:r>
              <a:rPr lang="zh-TW" altLang="en-US" sz="4800" dirty="0">
                <a:solidFill>
                  <a:srgbClr val="000000"/>
                </a:solidFill>
                <a:ea typeface="華康儷中黑(P)" panose="020B0500000000000000" pitchFamily="34" charset="-120"/>
                <a:cs typeface="Arial" panose="020B0604020202020204" pitchFamily="34" charset="0"/>
              </a:rPr>
              <a:t>為</a:t>
            </a:r>
            <a:r>
              <a:rPr lang="zh-TW" altLang="zh-TW" sz="4800" dirty="0">
                <a:solidFill>
                  <a:srgbClr val="000000"/>
                </a:solidFill>
                <a:effectLst/>
                <a:ea typeface="華康儷中黑(P)" panose="020B0500000000000000" pitchFamily="34" charset="-120"/>
                <a:cs typeface="Arial" panose="020B0604020202020204" pitchFamily="34" charset="0"/>
              </a:rPr>
              <a:t>道家經典著作</a:t>
            </a:r>
            <a:br>
              <a:rPr lang="en-US" altLang="zh-TW" sz="4800" dirty="0">
                <a:solidFill>
                  <a:srgbClr val="000000"/>
                </a:solidFill>
                <a:effectLst/>
                <a:ea typeface="華康儷中黑(P)" panose="020B0500000000000000" pitchFamily="34" charset="-120"/>
                <a:cs typeface="新細明體" panose="02020500000000000000" pitchFamily="18" charset="-120"/>
              </a:rPr>
            </a:br>
            <a:r>
              <a:rPr lang="zh-TW" altLang="zh-TW" sz="4800" dirty="0">
                <a:solidFill>
                  <a:srgbClr val="FF0000"/>
                </a:solidFill>
                <a:effectLst/>
                <a:ea typeface="華康儷中黑(P)" panose="020B0500000000000000" pitchFamily="34" charset="-120"/>
                <a:cs typeface="Arial" panose="020B0604020202020204" pitchFamily="34" charset="0"/>
              </a:rPr>
              <a:t>屈子離騷</a:t>
            </a:r>
            <a:r>
              <a:rPr lang="en-US" altLang="zh-TW" sz="4800" dirty="0">
                <a:solidFill>
                  <a:srgbClr val="000000"/>
                </a:solidFill>
                <a:effectLst/>
                <a:ea typeface="華康儷中黑(P)" panose="020B0500000000000000" pitchFamily="34" charset="-120"/>
                <a:cs typeface="Arial" panose="020B0604020202020204" pitchFamily="34" charset="0"/>
              </a:rPr>
              <a:t>:</a:t>
            </a:r>
            <a:r>
              <a:rPr lang="zh-TW" altLang="zh-TW" sz="4400" dirty="0">
                <a:solidFill>
                  <a:srgbClr val="000000"/>
                </a:solidFill>
                <a:effectLst/>
                <a:ea typeface="華康儷中黑(P)" panose="020B0500000000000000" pitchFamily="34" charset="-120"/>
                <a:cs typeface="Arial" panose="020B0604020202020204" pitchFamily="34" charset="0"/>
              </a:rPr>
              <a:t>屈原是我國最早</a:t>
            </a:r>
            <a:r>
              <a:rPr lang="zh-TW" altLang="en-US" sz="4400" dirty="0">
                <a:solidFill>
                  <a:srgbClr val="000000"/>
                </a:solidFill>
                <a:ea typeface="華康儷中黑(P)" panose="020B0500000000000000" pitchFamily="34" charset="-120"/>
                <a:cs typeface="Arial" panose="020B0604020202020204" pitchFamily="34" charset="0"/>
              </a:rPr>
              <a:t>的</a:t>
            </a:r>
            <a:r>
              <a:rPr lang="zh-TW" altLang="zh-TW" sz="4400" dirty="0">
                <a:solidFill>
                  <a:srgbClr val="000000"/>
                </a:solidFill>
                <a:effectLst/>
                <a:ea typeface="華康儷中黑(P)" panose="020B0500000000000000" pitchFamily="34" charset="-120"/>
                <a:cs typeface="Arial" panose="020B0604020202020204" pitchFamily="34" charset="0"/>
              </a:rPr>
              <a:t>大詩人</a:t>
            </a:r>
            <a:br>
              <a:rPr lang="en-US" altLang="zh-TW" sz="4000" dirty="0">
                <a:solidFill>
                  <a:srgbClr val="000000"/>
                </a:solidFill>
                <a:effectLst/>
                <a:ea typeface="華康儷中黑(P)" panose="020B0500000000000000" pitchFamily="34" charset="-120"/>
                <a:cs typeface="Arial" panose="020B0604020202020204" pitchFamily="34" charset="0"/>
              </a:rPr>
            </a:br>
            <a:r>
              <a:rPr lang="zh-TW" altLang="zh-TW" sz="4800" dirty="0">
                <a:solidFill>
                  <a:srgbClr val="000000"/>
                </a:solidFill>
                <a:effectLst/>
                <a:ea typeface="華康儷中黑(P)" panose="020B0500000000000000" pitchFamily="34" charset="-120"/>
                <a:cs typeface="Arial" panose="020B0604020202020204" pitchFamily="34" charset="0"/>
              </a:rPr>
              <a:t>其代表作便是《離騷》</a:t>
            </a:r>
            <a:endParaRPr lang="en-US" altLang="zh-TW" sz="4800" dirty="0">
              <a:solidFill>
                <a:srgbClr val="000000"/>
              </a:solidFill>
              <a:effectLst/>
              <a:ea typeface="華康儷中黑(P)" panose="020B0500000000000000" pitchFamily="34" charset="-120"/>
              <a:cs typeface="Arial" panose="020B0604020202020204" pitchFamily="34" charset="0"/>
            </a:endParaRPr>
          </a:p>
          <a:p>
            <a:pPr>
              <a:lnSpc>
                <a:spcPts val="5500"/>
              </a:lnSpc>
              <a:spcBef>
                <a:spcPts val="0"/>
              </a:spcBef>
            </a:pPr>
            <a:r>
              <a:rPr lang="en-US" altLang="zh-TW" sz="48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</a:rPr>
              <a:t>The Zhuangzi’s wisdom, </a:t>
            </a:r>
            <a:br>
              <a:rPr lang="en-US" altLang="zh-TW" sz="48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</a:rPr>
            </a:br>
            <a:r>
              <a:rPr lang="en-US" altLang="zh-TW" sz="48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</a:rPr>
              <a:t>where freedom hath no end;</a:t>
            </a:r>
            <a:br>
              <a:rPr lang="en-US" altLang="zh-TW" sz="48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</a:rPr>
            </a:br>
            <a:r>
              <a:rPr lang="en-US" altLang="zh-TW" sz="48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</a:rPr>
              <a:t>Qu Yuan’s Li Sao, </a:t>
            </a:r>
            <a:br>
              <a:rPr lang="en-US" altLang="zh-TW" sz="48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</a:rPr>
            </a:br>
            <a:r>
              <a:rPr lang="en-US" altLang="zh-TW" sz="48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</a:rPr>
              <a:t>where yearning hearts defend</a:t>
            </a:r>
            <a:endParaRPr lang="zh-TW" altLang="en-US" sz="4800" dirty="0">
              <a:solidFill>
                <a:schemeClr val="bg1"/>
              </a:solidFill>
              <a:ea typeface="華康儷中黑(P)" panose="020B0500000000000000" pitchFamily="34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549409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0166F52B-2231-4A05-8487-C9A518A609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552728"/>
          </a:xfrm>
        </p:spPr>
        <p:txBody>
          <a:bodyPr/>
          <a:lstStyle/>
          <a:p>
            <a:pPr>
              <a:lnSpc>
                <a:spcPts val="7000"/>
              </a:lnSpc>
              <a:spcBef>
                <a:spcPts val="0"/>
              </a:spcBef>
            </a:pPr>
            <a:r>
              <a:rPr lang="zh-TW" altLang="zh-TW" sz="5400" dirty="0">
                <a:solidFill>
                  <a:srgbClr val="FF0000"/>
                </a:solidFill>
                <a:effectLst/>
                <a:ea typeface="華康儷中黑(P)" panose="020B0500000000000000" pitchFamily="34" charset="-120"/>
                <a:cs typeface="Arial" panose="020B0604020202020204" pitchFamily="34" charset="0"/>
              </a:rPr>
              <a:t>收古今絕藝</a:t>
            </a:r>
            <a:r>
              <a:rPr lang="en-US" altLang="zh-TW" sz="5400" dirty="0">
                <a:solidFill>
                  <a:srgbClr val="FF0000"/>
                </a:solidFill>
                <a:effectLst/>
                <a:ea typeface="華康儷中黑(P)" panose="020B0500000000000000" pitchFamily="34" charset="-120"/>
              </a:rPr>
              <a:t> </a:t>
            </a:r>
          </a:p>
          <a:p>
            <a:pPr>
              <a:lnSpc>
                <a:spcPts val="7000"/>
              </a:lnSpc>
              <a:spcBef>
                <a:spcPts val="0"/>
              </a:spcBef>
              <a:spcAft>
                <a:spcPts val="1800"/>
              </a:spcAft>
            </a:pPr>
            <a:r>
              <a:rPr lang="zh-TW" altLang="zh-TW" sz="5400" dirty="0">
                <a:solidFill>
                  <a:srgbClr val="FF0000"/>
                </a:solidFill>
                <a:effectLst/>
                <a:ea typeface="華康儷中黑(P)" panose="020B0500000000000000" pitchFamily="34" charset="-120"/>
                <a:cs typeface="Arial" panose="020B0604020202020204" pitchFamily="34" charset="0"/>
              </a:rPr>
              <a:t>置我山窗</a:t>
            </a:r>
            <a:endParaRPr lang="en-US" altLang="zh-TW" sz="5400" dirty="0">
              <a:solidFill>
                <a:srgbClr val="FF0000"/>
              </a:solidFill>
              <a:effectLst/>
              <a:ea typeface="華康儷中黑(P)" panose="020B0500000000000000" pitchFamily="34" charset="-120"/>
              <a:cs typeface="Arial" panose="020B0604020202020204" pitchFamily="34" charset="0"/>
            </a:endParaRPr>
          </a:p>
          <a:p>
            <a:pPr>
              <a:lnSpc>
                <a:spcPts val="7000"/>
              </a:lnSpc>
              <a:spcBef>
                <a:spcPts val="0"/>
              </a:spcBef>
            </a:pPr>
            <a:r>
              <a:rPr lang="en-US" altLang="zh-TW" sz="54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All masterworks of ages, </a:t>
            </a:r>
            <a:br>
              <a:rPr lang="en-US" altLang="zh-TW" sz="54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</a:br>
            <a:r>
              <a:rPr lang="en-US" altLang="zh-TW" sz="54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in truth arrayed,</a:t>
            </a:r>
            <a:br>
              <a:rPr lang="en-US" altLang="zh-TW" sz="54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</a:br>
            <a:r>
              <a:rPr lang="en-US" altLang="zh-TW" sz="54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Within my soul’s </a:t>
            </a:r>
            <a:br>
              <a:rPr lang="en-US" altLang="zh-TW" sz="54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</a:br>
            <a:r>
              <a:rPr lang="en-US" altLang="zh-TW" sz="54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clear window are displayed.</a:t>
            </a:r>
            <a:endParaRPr lang="zh-TW" altLang="en-US" sz="5400" dirty="0">
              <a:ea typeface="華康儷中黑(P)" panose="020B0500000000000000" pitchFamily="34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764141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0166F52B-2231-4A05-8487-C9A518A609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552728"/>
          </a:xfrm>
        </p:spPr>
        <p:txBody>
          <a:bodyPr/>
          <a:lstStyle/>
          <a:p>
            <a:pPr>
              <a:lnSpc>
                <a:spcPts val="5500"/>
              </a:lnSpc>
              <a:spcBef>
                <a:spcPts val="755"/>
              </a:spcBef>
              <a:spcAft>
                <a:spcPts val="2160"/>
              </a:spcAft>
            </a:pPr>
            <a:r>
              <a:rPr lang="zh-TW" altLang="zh-TW" sz="4000" dirty="0">
                <a:solidFill>
                  <a:srgbClr val="000000"/>
                </a:solidFill>
                <a:effectLst/>
                <a:ea typeface="華康儷中黑(P)" panose="020B0500000000000000" pitchFamily="34" charset="-120"/>
                <a:cs typeface="Arial" panose="020B0604020202020204" pitchFamily="34" charset="0"/>
              </a:rPr>
              <a:t>上聯取景</a:t>
            </a:r>
            <a:r>
              <a:rPr lang="en-US" altLang="zh-TW" sz="4000" dirty="0">
                <a:solidFill>
                  <a:srgbClr val="000000"/>
                </a:solidFill>
                <a:effectLst/>
                <a:ea typeface="華康儷中黑(P)" panose="020B0500000000000000" pitchFamily="34" charset="-120"/>
                <a:cs typeface="新細明體" panose="02020500000000000000" pitchFamily="18" charset="-120"/>
              </a:rPr>
              <a:t>,</a:t>
            </a:r>
            <a:r>
              <a:rPr lang="zh-TW" altLang="zh-TW" sz="4000" dirty="0">
                <a:solidFill>
                  <a:srgbClr val="000000"/>
                </a:solidFill>
                <a:effectLst/>
                <a:ea typeface="華康儷中黑(P)" panose="020B0500000000000000" pitchFamily="34" charset="-120"/>
                <a:cs typeface="Arial" panose="020B0604020202020204" pitchFamily="34" charset="0"/>
              </a:rPr>
              <a:t>盡顯</a:t>
            </a:r>
            <a:r>
              <a:rPr lang="zh-TW" altLang="zh-TW" sz="4000" dirty="0">
                <a:solidFill>
                  <a:srgbClr val="FF0000"/>
                </a:solidFill>
                <a:effectLst/>
                <a:ea typeface="華康儷中黑(P)" panose="020B0500000000000000" pitchFamily="34" charset="-120"/>
                <a:cs typeface="Arial" panose="020B0604020202020204" pitchFamily="34" charset="0"/>
              </a:rPr>
              <a:t>造物神奇</a:t>
            </a:r>
            <a:r>
              <a:rPr lang="en-US" altLang="zh-TW" sz="4000" dirty="0">
                <a:solidFill>
                  <a:srgbClr val="000000"/>
                </a:solidFill>
                <a:effectLst/>
                <a:ea typeface="華康儷中黑(P)" panose="020B0500000000000000" pitchFamily="34" charset="-120"/>
                <a:cs typeface="新細明體" panose="02020500000000000000" pitchFamily="18" charset="-120"/>
              </a:rPr>
              <a:t>;</a:t>
            </a:r>
            <a:r>
              <a:rPr lang="zh-TW" altLang="zh-TW" sz="4000" dirty="0">
                <a:solidFill>
                  <a:srgbClr val="000000"/>
                </a:solidFill>
                <a:effectLst/>
                <a:ea typeface="華康儷中黑(P)" panose="020B0500000000000000" pitchFamily="34" charset="-120"/>
                <a:cs typeface="Arial" panose="020B0604020202020204" pitchFamily="34" charset="0"/>
              </a:rPr>
              <a:t>下聯取文</a:t>
            </a:r>
            <a:r>
              <a:rPr lang="en-US" altLang="zh-TW" sz="4000" dirty="0">
                <a:solidFill>
                  <a:srgbClr val="000000"/>
                </a:solidFill>
                <a:effectLst/>
                <a:ea typeface="華康儷中黑(P)" panose="020B0500000000000000" pitchFamily="34" charset="-120"/>
                <a:cs typeface="新細明體" panose="02020500000000000000" pitchFamily="18" charset="-120"/>
              </a:rPr>
              <a:t>,</a:t>
            </a:r>
            <a:r>
              <a:rPr lang="zh-TW" altLang="zh-TW" sz="4000" dirty="0">
                <a:solidFill>
                  <a:srgbClr val="000000"/>
                </a:solidFill>
                <a:effectLst/>
                <a:ea typeface="華康儷中黑(P)" panose="020B0500000000000000" pitchFamily="34" charset="-120"/>
                <a:cs typeface="Arial" panose="020B0604020202020204" pitchFamily="34" charset="0"/>
              </a:rPr>
              <a:t>胸藏</a:t>
            </a:r>
            <a:r>
              <a:rPr lang="zh-TW" altLang="zh-TW" sz="4000" dirty="0">
                <a:solidFill>
                  <a:srgbClr val="FF0000"/>
                </a:solidFill>
                <a:effectLst/>
                <a:ea typeface="華康儷中黑(P)" panose="020B0500000000000000" pitchFamily="34" charset="-120"/>
                <a:cs typeface="Arial" panose="020B0604020202020204" pitchFamily="34" charset="0"/>
              </a:rPr>
              <a:t>古今智慧</a:t>
            </a:r>
            <a:r>
              <a:rPr lang="en-US" altLang="zh-TW" sz="4000" dirty="0">
                <a:solidFill>
                  <a:srgbClr val="000000"/>
                </a:solidFill>
                <a:effectLst/>
                <a:ea typeface="華康儷中黑(P)" panose="020B0500000000000000" pitchFamily="34" charset="-120"/>
                <a:cs typeface="新細明體" panose="02020500000000000000" pitchFamily="18" charset="-120"/>
              </a:rPr>
              <a:t>,</a:t>
            </a:r>
            <a:r>
              <a:rPr lang="zh-TW" altLang="zh-TW" sz="4000" dirty="0">
                <a:solidFill>
                  <a:srgbClr val="000000"/>
                </a:solidFill>
                <a:effectLst/>
                <a:ea typeface="華康儷中黑(P)" panose="020B0500000000000000" pitchFamily="34" charset="-120"/>
                <a:cs typeface="Arial" panose="020B0604020202020204" pitchFamily="34" charset="0"/>
              </a:rPr>
              <a:t>全聯</a:t>
            </a:r>
            <a:r>
              <a:rPr lang="zh-TW" altLang="zh-TW" sz="4000" dirty="0">
                <a:solidFill>
                  <a:srgbClr val="000000"/>
                </a:solidFill>
                <a:effectLst/>
                <a:highlight>
                  <a:srgbClr val="FFFF00"/>
                </a:highlight>
                <a:ea typeface="華康儷中黑(P)" panose="020B0500000000000000" pitchFamily="34" charset="-120"/>
                <a:cs typeface="Arial" panose="020B0604020202020204" pitchFamily="34" charset="0"/>
              </a:rPr>
              <a:t>視通萬里</a:t>
            </a:r>
            <a:r>
              <a:rPr lang="en-US" altLang="zh-TW" sz="4000" dirty="0">
                <a:solidFill>
                  <a:srgbClr val="000000"/>
                </a:solidFill>
                <a:effectLst/>
                <a:highlight>
                  <a:srgbClr val="FFFF00"/>
                </a:highlight>
                <a:ea typeface="華康儷中黑(P)" panose="020B0500000000000000" pitchFamily="34" charset="-120"/>
                <a:cs typeface="新細明體" panose="02020500000000000000" pitchFamily="18" charset="-120"/>
              </a:rPr>
              <a:t>,</a:t>
            </a:r>
            <a:r>
              <a:rPr lang="zh-TW" altLang="zh-TW" sz="4000" dirty="0">
                <a:solidFill>
                  <a:srgbClr val="000000"/>
                </a:solidFill>
                <a:effectLst/>
                <a:highlight>
                  <a:srgbClr val="FFFF00"/>
                </a:highlight>
                <a:ea typeface="華康儷中黑(P)" panose="020B0500000000000000" pitchFamily="34" charset="-120"/>
                <a:cs typeface="Arial" panose="020B0604020202020204" pitchFamily="34" charset="0"/>
              </a:rPr>
              <a:t>思接千載</a:t>
            </a:r>
            <a:r>
              <a:rPr lang="en-US" altLang="zh-TW" sz="4000" dirty="0">
                <a:solidFill>
                  <a:srgbClr val="000000"/>
                </a:solidFill>
                <a:effectLst/>
                <a:ea typeface="華康儷中黑(P)" panose="020B0500000000000000" pitchFamily="34" charset="-120"/>
                <a:cs typeface="新細明體" panose="02020500000000000000" pitchFamily="18" charset="-120"/>
              </a:rPr>
              <a:t>.</a:t>
            </a:r>
          </a:p>
          <a:p>
            <a:pPr>
              <a:lnSpc>
                <a:spcPts val="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TW" sz="4000" dirty="0">
                <a:effectLst/>
                <a:ea typeface="華康儷中黑(P)" panose="020B0500000000000000" pitchFamily="34" charset="-120"/>
                <a:cs typeface="新細明體" panose="02020500000000000000" pitchFamily="18" charset="-120"/>
              </a:rPr>
              <a:t>The first couplet gathers creation’s art,</a:t>
            </a:r>
          </a:p>
          <a:p>
            <a:pPr>
              <a:lnSpc>
                <a:spcPts val="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TW" sz="4000" dirty="0">
                <a:effectLst/>
                <a:ea typeface="華康儷中黑(P)" panose="020B0500000000000000" pitchFamily="34" charset="-120"/>
                <a:cs typeface="新細明體" panose="02020500000000000000" pitchFamily="18" charset="-120"/>
              </a:rPr>
              <a:t>revealing God’s grandeur in every part;</a:t>
            </a:r>
          </a:p>
          <a:p>
            <a:pPr>
              <a:lnSpc>
                <a:spcPts val="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TW" sz="4000" dirty="0">
                <a:effectLst/>
                <a:ea typeface="華康儷中黑(P)" panose="020B0500000000000000" pitchFamily="34" charset="-120"/>
                <a:cs typeface="新細明體" panose="02020500000000000000" pitchFamily="18" charset="-120"/>
              </a:rPr>
              <a:t>The second collects what minds and hands have wrought, the timeless wisdom to the spirit brought. Thus, through vast space and endless years we see a glimpse of Heaven’s mystery.</a:t>
            </a:r>
            <a:endParaRPr lang="zh-TW" altLang="en-US" sz="4000" dirty="0">
              <a:solidFill>
                <a:schemeClr val="bg1"/>
              </a:solidFill>
              <a:ea typeface="華康儷中黑(P)" panose="020B0500000000000000" pitchFamily="34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582873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0166F52B-2231-4A05-8487-C9A518A609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552728"/>
          </a:xfrm>
        </p:spPr>
        <p:txBody>
          <a:bodyPr/>
          <a:lstStyle/>
          <a:p>
            <a:pPr>
              <a:lnSpc>
                <a:spcPts val="4500"/>
              </a:lnSpc>
            </a:pPr>
            <a:r>
              <a:rPr lang="zh-TW" altLang="zh-TW" sz="3800" kern="100" dirty="0">
                <a:effectLst/>
                <a:ea typeface="華康儷中黑(P)" panose="020B0500000000000000" pitchFamily="34" charset="-120"/>
                <a:cs typeface="Arial" panose="020B0604020202020204" pitchFamily="34" charset="0"/>
              </a:rPr>
              <a:t>我們可以在</a:t>
            </a:r>
            <a:r>
              <a:rPr lang="zh-TW" altLang="zh-TW" sz="3800" kern="100" dirty="0">
                <a:solidFill>
                  <a:srgbClr val="FF0000"/>
                </a:solidFill>
                <a:effectLst/>
                <a:ea typeface="華康儷中黑(P)" panose="020B0500000000000000" pitchFamily="34" charset="-120"/>
                <a:cs typeface="Arial" panose="020B0604020202020204" pitchFamily="34" charset="0"/>
              </a:rPr>
              <a:t>聖殿</a:t>
            </a:r>
            <a:r>
              <a:rPr lang="zh-TW" altLang="zh-TW" sz="3800" kern="100" dirty="0">
                <a:effectLst/>
                <a:ea typeface="華康儷中黑(P)" panose="020B0500000000000000" pitchFamily="34" charset="-120"/>
                <a:cs typeface="Arial" panose="020B0604020202020204" pitchFamily="34" charset="0"/>
              </a:rPr>
              <a:t>中朝拜天主</a:t>
            </a:r>
            <a:r>
              <a:rPr lang="en-US" altLang="zh-TW" sz="3800" kern="100" dirty="0"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,</a:t>
            </a:r>
            <a:r>
              <a:rPr lang="zh-TW" altLang="zh-TW" sz="3800" kern="100" dirty="0">
                <a:effectLst/>
                <a:ea typeface="華康儷中黑(P)" panose="020B0500000000000000" pitchFamily="34" charset="-120"/>
                <a:cs typeface="Arial" panose="020B0604020202020204" pitchFamily="34" charset="0"/>
              </a:rPr>
              <a:t>也可以在</a:t>
            </a:r>
            <a:r>
              <a:rPr lang="zh-TW" altLang="zh-TW" sz="3800" kern="100" dirty="0">
                <a:solidFill>
                  <a:srgbClr val="FF0000"/>
                </a:solidFill>
                <a:effectLst/>
                <a:ea typeface="華康儷中黑(P)" panose="020B0500000000000000" pitchFamily="34" charset="-120"/>
                <a:cs typeface="Arial" panose="020B0604020202020204" pitchFamily="34" charset="0"/>
              </a:rPr>
              <a:t>萬事萬物</a:t>
            </a:r>
            <a:r>
              <a:rPr lang="zh-TW" altLang="zh-TW" sz="3800" kern="100" dirty="0">
                <a:effectLst/>
                <a:ea typeface="華康儷中黑(P)" panose="020B0500000000000000" pitchFamily="34" charset="-120"/>
                <a:cs typeface="Arial" panose="020B0604020202020204" pitchFamily="34" charset="0"/>
              </a:rPr>
              <a:t>中</a:t>
            </a:r>
            <a:r>
              <a:rPr lang="en-US" altLang="zh-TW" sz="3800" kern="100" dirty="0"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,</a:t>
            </a:r>
            <a:r>
              <a:rPr lang="zh-TW" altLang="zh-TW" sz="3800" kern="100" dirty="0">
                <a:effectLst/>
                <a:ea typeface="華康儷中黑(P)" panose="020B0500000000000000" pitchFamily="34" charset="-120"/>
                <a:cs typeface="Arial" panose="020B0604020202020204" pitchFamily="34" charset="0"/>
              </a:rPr>
              <a:t>發現天主與我們同在</a:t>
            </a:r>
            <a:r>
              <a:rPr lang="en-US" altLang="zh-TW" sz="3800" kern="100" dirty="0"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.</a:t>
            </a:r>
            <a:r>
              <a:rPr lang="zh-HK" altLang="zh-TW" sz="3800" kern="100" dirty="0">
                <a:effectLst/>
                <a:ea typeface="華康儷中黑(P)" panose="020B0500000000000000" pitchFamily="34" charset="-120"/>
                <a:cs typeface="Arial" panose="020B0604020202020204" pitchFamily="34" charset="0"/>
              </a:rPr>
              <a:t>整個</a:t>
            </a:r>
            <a:r>
              <a:rPr lang="zh-TW" altLang="zh-TW" sz="3800" kern="100" dirty="0">
                <a:effectLst/>
                <a:ea typeface="華康儷中黑(P)" panose="020B0500000000000000" pitchFamily="34" charset="-120"/>
                <a:cs typeface="Arial" panose="020B0604020202020204" pitchFamily="34" charset="0"/>
              </a:rPr>
              <a:t>世界原本就是</a:t>
            </a:r>
            <a:r>
              <a:rPr lang="zh-TW" altLang="zh-TW" sz="3800" kern="100" dirty="0">
                <a:solidFill>
                  <a:srgbClr val="FF0000"/>
                </a:solidFill>
                <a:effectLst/>
                <a:ea typeface="華康儷中黑(P)" panose="020B0500000000000000" pitchFamily="34" charset="-120"/>
                <a:cs typeface="Arial" panose="020B0604020202020204" pitchFamily="34" charset="0"/>
              </a:rPr>
              <a:t>一座大聖殿</a:t>
            </a:r>
            <a:r>
              <a:rPr lang="en-US" altLang="zh-TW" sz="3800" kern="100" dirty="0"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! </a:t>
            </a:r>
            <a:r>
              <a:rPr lang="zh-TW" altLang="zh-TW" sz="3800" kern="100" dirty="0">
                <a:effectLst/>
                <a:ea typeface="華康儷中黑(P)" panose="020B0500000000000000" pitchFamily="34" charset="-120"/>
                <a:cs typeface="Arial" panose="020B0604020202020204" pitchFamily="34" charset="0"/>
              </a:rPr>
              <a:t>中國文學亦可以</a:t>
            </a:r>
            <a:br>
              <a:rPr lang="en-US" altLang="zh-TW" sz="3800" kern="100" dirty="0">
                <a:effectLst/>
                <a:ea typeface="華康儷中黑(P)" panose="020B0500000000000000" pitchFamily="34" charset="-120"/>
                <a:cs typeface="Arial" panose="020B0604020202020204" pitchFamily="34" charset="0"/>
              </a:rPr>
            </a:br>
            <a:r>
              <a:rPr lang="zh-TW" altLang="zh-TW" sz="3800" kern="100" dirty="0">
                <a:effectLst/>
                <a:ea typeface="華康儷中黑(P)" panose="020B0500000000000000" pitchFamily="34" charset="-120"/>
                <a:cs typeface="Arial" panose="020B0604020202020204" pitchFamily="34" charset="0"/>
              </a:rPr>
              <a:t>導引我們找到真善美聖的根源</a:t>
            </a:r>
            <a:r>
              <a:rPr lang="en-US" altLang="zh-TW" sz="2800" kern="100" dirty="0"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——</a:t>
            </a:r>
            <a:r>
              <a:rPr lang="zh-TW" altLang="zh-TW" sz="3800" kern="100" dirty="0">
                <a:effectLst/>
                <a:ea typeface="華康儷中黑(P)" panose="020B0500000000000000" pitchFamily="34" charset="-120"/>
                <a:cs typeface="Arial" panose="020B0604020202020204" pitchFamily="34" charset="0"/>
              </a:rPr>
              <a:t>天主</a:t>
            </a:r>
            <a:r>
              <a:rPr lang="en-US" altLang="zh-TW" sz="3800" kern="100" dirty="0"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ts val="44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altLang="zh-TW" sz="4000" kern="0" spc="-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We may adore the Lord within the Temple’s space, yet find His presence in all time and place. </a:t>
            </a:r>
            <a:r>
              <a:rPr lang="en-US" altLang="zh-TW" sz="4000" kern="0" spc="-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whole world is a cathedral</a:t>
            </a:r>
            <a:r>
              <a:rPr lang="en-US" altLang="zh-TW" sz="4000" kern="0" spc="-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vast and divine; and Chinese letters, with beauty’s light, guide us to Truth, to Goodness, and the Source of all, where God Himself </a:t>
            </a:r>
            <a:br>
              <a:rPr lang="en-US" altLang="zh-TW" sz="4000" kern="0" spc="-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zh-TW" sz="4000" kern="0" spc="-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  awaits our answering call.    </a:t>
            </a:r>
            <a:r>
              <a:rPr lang="zh-TW" altLang="en-US" sz="2800" kern="0" spc="-100" dirty="0">
                <a:solidFill>
                  <a:srgbClr val="FF0000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請傳開去</a:t>
            </a:r>
            <a:endParaRPr lang="zh-TW" altLang="en-US" sz="2800" spc="-100" dirty="0">
              <a:solidFill>
                <a:srgbClr val="FF0000"/>
              </a:solidFill>
              <a:highlight>
                <a:srgbClr val="FFFF00"/>
              </a:highlight>
              <a:latin typeface="Calibri" panose="020F0502020204030204" pitchFamily="34" charset="0"/>
              <a:ea typeface="華康儷中黑(P)" panose="020B0500000000000000" pitchFamily="34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658098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9330" name="Rectangle 2">
            <a:extLst>
              <a:ext uri="{FF2B5EF4-FFF2-40B4-BE49-F238E27FC236}">
                <a16:creationId xmlns:a16="http://schemas.microsoft.com/office/drawing/2014/main" id="{B2EF5AAD-EEB9-496C-B277-24E491281BF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6062" y="44921"/>
            <a:ext cx="9144000" cy="6048375"/>
          </a:xfrm>
        </p:spPr>
        <p:txBody>
          <a:bodyPr/>
          <a:lstStyle/>
          <a:p>
            <a:pPr algn="ctr" eaLnBrk="1" hangingPunct="1">
              <a:lnSpc>
                <a:spcPts val="70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sz="44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(P)" pitchFamily="34" charset="-120"/>
              </a:rPr>
              <a:t>願 上 主 </a:t>
            </a:r>
          </a:p>
          <a:p>
            <a:pPr algn="ctr" eaLnBrk="1" hangingPunct="1">
              <a:lnSpc>
                <a:spcPts val="70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sz="4400" dirty="0">
                <a:solidFill>
                  <a:srgbClr val="9900CC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華康儷中黑" panose="020B0509000000000000" pitchFamily="49" charset="-120"/>
                <a:ea typeface="華康儷中黑" panose="020B0509000000000000" pitchFamily="49" charset="-120"/>
              </a:rPr>
              <a:t>祝 福 你 和 你 的 家 庭</a:t>
            </a:r>
          </a:p>
          <a:p>
            <a:pPr algn="ctr" eaLnBrk="1" hangingPunct="1">
              <a:lnSpc>
                <a:spcPts val="70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sz="440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華康儷中黑" panose="020B0509000000000000" pitchFamily="49" charset="-120"/>
                <a:ea typeface="華康儷中黑" panose="020B0509000000000000" pitchFamily="49" charset="-120"/>
              </a:rPr>
              <a:t>你 的 工 作</a:t>
            </a:r>
            <a:endParaRPr lang="en-US" altLang="zh-TW" sz="4400" dirty="0">
              <a:solidFill>
                <a:srgbClr val="FF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華康儷中黑" panose="020B0509000000000000" pitchFamily="49" charset="-120"/>
              <a:ea typeface="華康儷中黑" panose="020B0509000000000000" pitchFamily="49" charset="-120"/>
            </a:endParaRPr>
          </a:p>
          <a:p>
            <a:pPr algn="ctr" eaLnBrk="1" hangingPunct="1">
              <a:lnSpc>
                <a:spcPts val="7000"/>
              </a:lnSpc>
              <a:spcBef>
                <a:spcPts val="600"/>
              </a:spcBef>
              <a:spcAft>
                <a:spcPts val="600"/>
              </a:spcAft>
              <a:buFontTx/>
              <a:buNone/>
              <a:defRPr/>
            </a:pPr>
            <a:r>
              <a:rPr lang="zh-TW" altLang="en-US" sz="5400" dirty="0">
                <a:solidFill>
                  <a:srgbClr val="00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華康儷中黑" panose="020B0509000000000000" pitchFamily="49" charset="-120"/>
                <a:ea typeface="華康儷中黑" panose="020B0509000000000000" pitchFamily="49" charset="-120"/>
              </a:rPr>
              <a:t>幫助你戰勝疫情和一切困難</a:t>
            </a:r>
            <a:endParaRPr lang="en-US" altLang="zh-TW" sz="5400" dirty="0">
              <a:solidFill>
                <a:srgbClr val="00FF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華康儷中黑" panose="020B0509000000000000" pitchFamily="49" charset="-120"/>
              <a:ea typeface="華康儷中黑" panose="020B0509000000000000" pitchFamily="49" charset="-120"/>
            </a:endParaRPr>
          </a:p>
          <a:p>
            <a:pPr algn="ctr" eaLnBrk="1" hangingPunct="1">
              <a:lnSpc>
                <a:spcPts val="70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sz="440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華康儷中黑" panose="020B0509000000000000" pitchFamily="49" charset="-120"/>
                <a:ea typeface="華康儷中黑" panose="020B0509000000000000" pitchFamily="49" charset="-120"/>
              </a:rPr>
              <a:t>化 危 為 機</a:t>
            </a:r>
          </a:p>
          <a:p>
            <a:pPr algn="ctr" eaLnBrk="1" hangingPunct="1">
              <a:lnSpc>
                <a:spcPts val="7000"/>
              </a:lnSpc>
              <a:spcBef>
                <a:spcPts val="1200"/>
              </a:spcBef>
              <a:buFontTx/>
              <a:buNone/>
              <a:defRPr/>
            </a:pPr>
            <a:r>
              <a:rPr lang="zh-TW" altLang="en-US" sz="5400" spc="6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天主愛你</a:t>
            </a:r>
            <a:r>
              <a:rPr lang="zh-TW" altLang="en-US" sz="3600" spc="6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 </a:t>
            </a:r>
            <a:r>
              <a:rPr lang="zh-TW" altLang="en-US" sz="5400" spc="6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主佑</a:t>
            </a:r>
            <a:r>
              <a:rPr lang="zh-TW" altLang="en-US" sz="4400" spc="6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！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16632"/>
            <a:ext cx="9108504" cy="6330652"/>
          </a:xfrm>
        </p:spPr>
        <p:txBody>
          <a:bodyPr/>
          <a:lstStyle/>
          <a:p>
            <a:pPr marL="0" indent="0" algn="just" eaLnBrk="1">
              <a:spcBef>
                <a:spcPts val="0"/>
              </a:spcBef>
              <a:spcAft>
                <a:spcPts val="600"/>
              </a:spcAft>
              <a:buNone/>
            </a:pP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spcBef>
                <a:spcPts val="0"/>
              </a:spcBef>
              <a:spcAft>
                <a:spcPts val="600"/>
              </a:spcAft>
              <a:buNone/>
            </a:pP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spcBef>
                <a:spcPts val="0"/>
              </a:spcBef>
              <a:spcAft>
                <a:spcPts val="600"/>
              </a:spcAft>
              <a:buNone/>
            </a:pP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spcBef>
                <a:spcPts val="0"/>
              </a:spcBef>
              <a:spcAft>
                <a:spcPts val="600"/>
              </a:spcAft>
              <a:buNone/>
            </a:pP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zh-TW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B10524CF-6E04-4C4F-BE91-43D129B8AACF}"/>
              </a:ext>
            </a:extLst>
          </p:cNvPr>
          <p:cNvSpPr txBox="1"/>
          <p:nvPr/>
        </p:nvSpPr>
        <p:spPr>
          <a:xfrm>
            <a:off x="8214232" y="6184294"/>
            <a:ext cx="6118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HK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  <a:cs typeface="+mn-cs"/>
              </a:rPr>
              <a:t>2/2</a:t>
            </a:r>
            <a:endParaRPr kumimoji="1" lang="zh-HK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id="{868AEB68-D3C2-48AE-95A1-06B666A6D35D}"/>
              </a:ext>
            </a:extLst>
          </p:cNvPr>
          <p:cNvSpPr txBox="1"/>
          <p:nvPr/>
        </p:nvSpPr>
        <p:spPr>
          <a:xfrm>
            <a:off x="35496" y="237991"/>
            <a:ext cx="9073007" cy="61247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華康儷中黑" panose="020B0509000000000000" pitchFamily="49" charset="-120"/>
                <a:ea typeface="華康儷中黑" panose="020B0509000000000000" pitchFamily="49" charset="-120"/>
              </a:rPr>
              <a:t>這河所流過的地方，凡蠕動的生物，都得生活，魚也繁多，因為凡這水所到的地方，百物必能生存。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華康儷中黑" panose="020B0509000000000000" pitchFamily="49" charset="-120"/>
                <a:ea typeface="華康儷中黑" panose="020B0509000000000000" pitchFamily="49" charset="-120"/>
              </a:rPr>
              <a:t>「沿河兩岸，長有各種果樹，枝葉總不凋零，果實決不匱乏，且按月結果，因為水是出自聖所；樹上的果實可當作食物，枝葉可當作藥材。」</a:t>
            </a:r>
            <a:r>
              <a:rPr kumimoji="1" lang="en-US" altLang="zh-TW" sz="3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華康儷中黑" panose="020B0509000000000000" pitchFamily="49" charset="-120"/>
                <a:ea typeface="華康儷中黑" panose="020B0509000000000000" pitchFamily="49" charset="-120"/>
              </a:rPr>
              <a:t>——</a:t>
            </a:r>
            <a:r>
              <a:rPr kumimoji="1" lang="zh-TW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華康儷中黑" panose="020B0509000000000000" pitchFamily="49" charset="-120"/>
                <a:ea typeface="華康儷中黑" panose="020B0509000000000000" pitchFamily="49" charset="-120"/>
              </a:rPr>
              <a:t>上主的話。</a:t>
            </a:r>
            <a:endParaRPr kumimoji="1" lang="en-US" altLang="zh-TW" sz="3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華康儷中黑" panose="020B0509000000000000" pitchFamily="49" charset="-120"/>
              <a:ea typeface="華康儷中黑" panose="020B0509000000000000" pitchFamily="49" charset="-120"/>
            </a:endParaRPr>
          </a:p>
          <a:p>
            <a:pPr algn="just">
              <a:defRPr/>
            </a:pPr>
            <a:r>
              <a:rPr lang="zh-TW" altLang="en-US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眾</a:t>
            </a:r>
            <a:r>
              <a:rPr lang="en-US" altLang="zh-TW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:</a:t>
            </a:r>
            <a:r>
              <a:rPr lang="zh-TW" altLang="en-US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感謝天主</a:t>
            </a:r>
            <a:endParaRPr kumimoji="1" lang="en-US" altLang="zh-TW" sz="3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華康儷中黑" panose="020B0509000000000000" pitchFamily="49" charset="-120"/>
              <a:ea typeface="華康儷中黑" panose="020B0509000000000000" pitchFamily="49" charset="-12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3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華康儷中黑" panose="020B0509000000000000" pitchFamily="49" charset="-120"/>
              <a:ea typeface="華康儷中黑" panose="020B0509000000000000" pitchFamily="49" charset="-12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4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華康儷中黑(P)" panose="020B0500000000000000" pitchFamily="34" charset="-120"/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210D5144-EE2C-4F88-AF38-B6A36FAF6A8B}"/>
              </a:ext>
            </a:extLst>
          </p:cNvPr>
          <p:cNvSpPr txBox="1"/>
          <p:nvPr/>
        </p:nvSpPr>
        <p:spPr>
          <a:xfrm>
            <a:off x="1709936" y="5586626"/>
            <a:ext cx="5688632" cy="76944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TW" altLang="en-US" dirty="0">
                <a:solidFill>
                  <a:srgbClr val="FFFF00"/>
                </a:solidFill>
                <a:latin typeface="華康儷粗宋(P)" panose="02020700000000000000" pitchFamily="18" charset="-120"/>
                <a:ea typeface="華康儷粗宋(P)" panose="02020700000000000000" pitchFamily="18" charset="-120"/>
              </a:rPr>
              <a:t>默存在心中 反覆思考</a:t>
            </a:r>
          </a:p>
        </p:txBody>
      </p:sp>
    </p:spTree>
    <p:extLst>
      <p:ext uri="{BB962C8B-B14F-4D97-AF65-F5344CB8AC3E}">
        <p14:creationId xmlns:p14="http://schemas.microsoft.com/office/powerpoint/2010/main" val="35423258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88640"/>
            <a:ext cx="9108504" cy="6393467"/>
          </a:xfrm>
        </p:spPr>
        <p:txBody>
          <a:bodyPr/>
          <a:lstStyle/>
          <a:p>
            <a:pPr marL="0" indent="0" algn="just" eaLnBrk="1">
              <a:spcBef>
                <a:spcPts val="0"/>
              </a:spcBef>
              <a:spcAft>
                <a:spcPts val="600"/>
              </a:spcAft>
              <a:buNone/>
            </a:pPr>
            <a:r>
              <a:rPr lang="zh-TW" altLang="en-US" sz="36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Calibri" panose="020F0502020204030204" pitchFamily="34" charset="0"/>
              </a:rPr>
              <a:t>恭讀聖保祿宗徒致格林多人前書</a:t>
            </a:r>
            <a:r>
              <a:rPr lang="en-US" altLang="zh-TW" sz="28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Calibri" panose="020F0502020204030204" pitchFamily="34" charset="0"/>
              </a:rPr>
              <a:t>(3:9-11,16-17)</a:t>
            </a:r>
          </a:p>
          <a:p>
            <a:pPr marL="0" indent="0" algn="just" eaLnBrk="1"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spc="-15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弟兄姊妹們：你們是天主的建築物。按照天主所賜給我的恩寵，我好像一個精明的建築師，奠立了根基，其他的人在上面建築；但是，各人應該注意怎樣在上面建築，因為除已奠立了的根基，即耶穌基督外，任何人不能再奠立別的根基。</a:t>
            </a:r>
            <a:r>
              <a:rPr lang="zh-TW" altLang="en-US" sz="4000" spc="-150" dirty="0">
                <a:solidFill>
                  <a:srgbClr val="FF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你們不知道，你們是天主的宮殿，天主聖神住在你們內嗎？</a:t>
            </a:r>
            <a:endParaRPr lang="en-US" altLang="zh-TW" sz="40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zh-TW" altLang="zh-TW" sz="1800" b="1">
              <a:solidFill>
                <a:srgbClr val="FFFFFF"/>
              </a:solidFill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8F4F1D8B-36DD-4566-A78D-3E58E620EC07}"/>
              </a:ext>
            </a:extLst>
          </p:cNvPr>
          <p:cNvSpPr txBox="1"/>
          <p:nvPr/>
        </p:nvSpPr>
        <p:spPr>
          <a:xfrm>
            <a:off x="7668344" y="6254005"/>
            <a:ext cx="10438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HK" sz="2000" b="1" dirty="0">
                <a:solidFill>
                  <a:schemeClr val="bg1"/>
                </a:solidFill>
              </a:rPr>
              <a:t>1/2</a:t>
            </a:r>
            <a:endParaRPr lang="zh-HK" altLang="en-US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26612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5496" y="404664"/>
            <a:ext cx="9108504" cy="6205140"/>
          </a:xfrm>
        </p:spPr>
        <p:txBody>
          <a:bodyPr/>
          <a:lstStyle/>
          <a:p>
            <a:pPr marL="0" indent="0" algn="just" eaLnBrk="1">
              <a:spcBef>
                <a:spcPts val="0"/>
              </a:spcBef>
              <a:spcAft>
                <a:spcPts val="600"/>
              </a:spcAft>
              <a:buNone/>
            </a:pPr>
            <a:r>
              <a:rPr lang="zh-TW" altLang="en-US" sz="3800" spc="-15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誰若毀壞天主的宮殿，天主必要毀壞他，因為</a:t>
            </a:r>
            <a:r>
              <a:rPr lang="zh-TW" altLang="en-US" sz="3800" spc="-150" dirty="0">
                <a:solidFill>
                  <a:srgbClr val="FF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天主的宮殿是聖的，這宮殿就是你們。</a:t>
            </a:r>
          </a:p>
          <a:p>
            <a:pPr marL="0" indent="0" algn="just" eaLnBrk="1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TW" sz="3600" dirty="0">
                <a:solidFill>
                  <a:schemeClr val="bg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——</a:t>
            </a:r>
            <a:r>
              <a:rPr lang="zh-TW" altLang="en-US" sz="36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上主的話。</a:t>
            </a:r>
            <a:endParaRPr lang="en-US" altLang="zh-TW" sz="3600" dirty="0">
              <a:solidFill>
                <a:schemeClr val="bg1"/>
              </a:solidFill>
              <a:latin typeface="Calibri" panose="020F0502020204030204" pitchFamily="34" charset="0"/>
              <a:ea typeface="華康儷中黑" panose="020B0509000000000000" pitchFamily="49" charset="-120"/>
              <a:cs typeface="Calibri" panose="020F0502020204030204" pitchFamily="34" charset="0"/>
            </a:endParaRPr>
          </a:p>
          <a:p>
            <a:pPr marL="0" indent="0" algn="just" eaLnBrk="1">
              <a:spcBef>
                <a:spcPts val="0"/>
              </a:spcBef>
              <a:spcAft>
                <a:spcPts val="600"/>
              </a:spcAft>
              <a:buNone/>
            </a:pPr>
            <a:r>
              <a:rPr lang="zh-TW" altLang="en-US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眾</a:t>
            </a:r>
            <a:r>
              <a:rPr lang="en-US" altLang="zh-TW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:</a:t>
            </a:r>
            <a:r>
              <a:rPr lang="zh-TW" altLang="en-US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感謝天主</a:t>
            </a:r>
            <a:endParaRPr lang="zh-TW" altLang="en-US" sz="36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spcBef>
                <a:spcPts val="0"/>
              </a:spcBef>
              <a:spcAft>
                <a:spcPts val="600"/>
              </a:spcAft>
              <a:buNone/>
            </a:pPr>
            <a:endParaRPr lang="en-US" altLang="zh-TW" sz="36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zh-TW" altLang="zh-TW" sz="1800" b="1">
              <a:solidFill>
                <a:srgbClr val="FFFFFF"/>
              </a:solidFill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2B8BB80E-3F99-4390-96EE-8E80D36AD760}"/>
              </a:ext>
            </a:extLst>
          </p:cNvPr>
          <p:cNvSpPr txBox="1"/>
          <p:nvPr/>
        </p:nvSpPr>
        <p:spPr>
          <a:xfrm>
            <a:off x="1619672" y="3847356"/>
            <a:ext cx="5688632" cy="76944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TW" altLang="en-US" dirty="0">
                <a:solidFill>
                  <a:srgbClr val="FFFF00"/>
                </a:solidFill>
                <a:latin typeface="華康儷粗宋(P)" panose="02020700000000000000" pitchFamily="18" charset="-120"/>
                <a:ea typeface="華康儷粗宋(P)" panose="02020700000000000000" pitchFamily="18" charset="-120"/>
              </a:rPr>
              <a:t>默存在心中 反覆思考</a:t>
            </a: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0C2F7EB6-68FB-488C-B153-F624719E63B7}"/>
              </a:ext>
            </a:extLst>
          </p:cNvPr>
          <p:cNvSpPr txBox="1"/>
          <p:nvPr/>
        </p:nvSpPr>
        <p:spPr>
          <a:xfrm>
            <a:off x="7956376" y="6209694"/>
            <a:ext cx="6118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HK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  <a:cs typeface="+mn-cs"/>
              </a:rPr>
              <a:t>2/2</a:t>
            </a:r>
            <a:endParaRPr kumimoji="1" lang="zh-HK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874515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6512" y="188640"/>
            <a:ext cx="9107488" cy="6597352"/>
          </a:xfrm>
        </p:spPr>
        <p:txBody>
          <a:bodyPr/>
          <a:lstStyle/>
          <a:p>
            <a:pPr marL="0" indent="0" algn="just" eaLnBrk="1"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36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Calibri" panose="020F0502020204030204" pitchFamily="34" charset="0"/>
              </a:rPr>
              <a:t>恭讀聖若望福音 </a:t>
            </a:r>
            <a:r>
              <a:rPr lang="en-US" altLang="zh-TW" sz="36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Calibri" panose="020F0502020204030204" pitchFamily="34" charset="0"/>
              </a:rPr>
              <a:t>2:13-22</a:t>
            </a:r>
          </a:p>
          <a:p>
            <a:pPr marL="0" indent="0" algn="just" eaLnBrk="1"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猶太人的逾越節近了，耶穌便上耶路撒冷。在殿院裡，耶穌看見賣牛、羊、鴿子的，及坐在錢莊上，兌換銀錢的人。</a:t>
            </a:r>
          </a:p>
          <a:p>
            <a:pPr marL="0" indent="0" algn="just" eaLnBrk="1"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耶穌於是用繩索做了一條鞭子，把眾人連羊帶牛，都從殿院趕出去，又傾倒了換錢者的銀錢，推翻了他們的桌子。耶穌對賣鴿子的人說：</a:t>
            </a:r>
            <a:r>
              <a:rPr lang="zh-TW" altLang="en-US" sz="4000" dirty="0">
                <a:solidFill>
                  <a:srgbClr val="FF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「把這些東西從這裡拿出去，不要使我父的殿宇成為商場。」</a:t>
            </a: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099E79E2-4EC9-4D3A-8173-1115A287ED47}"/>
              </a:ext>
            </a:extLst>
          </p:cNvPr>
          <p:cNvSpPr txBox="1"/>
          <p:nvPr/>
        </p:nvSpPr>
        <p:spPr>
          <a:xfrm>
            <a:off x="7956376" y="6357778"/>
            <a:ext cx="6118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HK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  <a:cs typeface="+mn-cs"/>
              </a:rPr>
              <a:t>1/3</a:t>
            </a:r>
            <a:endParaRPr kumimoji="1" lang="zh-HK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050620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6512" y="288032"/>
            <a:ext cx="9107488" cy="6569968"/>
          </a:xfrm>
        </p:spPr>
        <p:txBody>
          <a:bodyPr/>
          <a:lstStyle/>
          <a:p>
            <a:pPr marL="0" indent="0" algn="just" eaLnBrk="1"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耶穌的門徒就想起了經上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記載的話：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「我對你殿宇所懷的熱忱，把我耗盡。」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猶太人便問耶穌說：「你顯什麼神蹟給我們看，證明你有權做這些事？」耶穌回答他們說：「你們拆毀這座聖殿，三天之內，我要把它重建起來。」猶太人就說：「這座聖殿建築了四十六年，你在三天之內，就能把它重建起來嗎？」</a:t>
            </a: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zh-TW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B4B6471A-3D53-4736-903C-C208C143B21B}"/>
              </a:ext>
            </a:extLst>
          </p:cNvPr>
          <p:cNvSpPr txBox="1"/>
          <p:nvPr/>
        </p:nvSpPr>
        <p:spPr>
          <a:xfrm>
            <a:off x="7956376" y="6224051"/>
            <a:ext cx="6118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HK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  <a:cs typeface="+mn-cs"/>
              </a:rPr>
              <a:t>2/3</a:t>
            </a:r>
            <a:endParaRPr kumimoji="1" lang="zh-HK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40534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6512" y="188640"/>
            <a:ext cx="9107488" cy="6597352"/>
          </a:xfrm>
        </p:spPr>
        <p:txBody>
          <a:bodyPr/>
          <a:lstStyle/>
          <a:p>
            <a:pPr marL="0" indent="0" algn="just" eaLnBrk="1"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但耶穌所說的聖所，是指他自己的身體。</a:t>
            </a:r>
          </a:p>
          <a:p>
            <a:pPr marL="0" indent="0" algn="just" eaLnBrk="1"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所以，當耶穌從死者中復活以後，耶穌的門徒就想起了耶穌曾說過這話，便相信了聖經，及耶穌說過的話。</a:t>
            </a: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HK" sz="36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——</a:t>
            </a:r>
            <a:r>
              <a:rPr lang="zh-HK" altLang="en-US" sz="36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基督的福音。</a:t>
            </a:r>
            <a:endParaRPr lang="en-US" altLang="zh-HK" sz="3600" dirty="0">
              <a:solidFill>
                <a:srgbClr val="FFFF00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39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眾：基督，我們讚美你！</a:t>
            </a: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zh-TW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5593BFDB-C4D8-4218-993A-66208661F4AF}"/>
              </a:ext>
            </a:extLst>
          </p:cNvPr>
          <p:cNvSpPr txBox="1"/>
          <p:nvPr/>
        </p:nvSpPr>
        <p:spPr>
          <a:xfrm>
            <a:off x="2195736" y="5157192"/>
            <a:ext cx="5688632" cy="76944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TW" altLang="en-US" dirty="0">
                <a:solidFill>
                  <a:srgbClr val="00FF00"/>
                </a:solidFill>
                <a:latin typeface="華康儷粗宋(P)" panose="02020700000000000000" pitchFamily="18" charset="-120"/>
                <a:ea typeface="華康儷粗宋(P)" panose="02020700000000000000" pitchFamily="18" charset="-120"/>
              </a:rPr>
              <a:t>默存在心中 反覆思考</a:t>
            </a: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9A496D7C-D0DC-4A27-8217-13296BD46DB1}"/>
              </a:ext>
            </a:extLst>
          </p:cNvPr>
          <p:cNvSpPr txBox="1"/>
          <p:nvPr/>
        </p:nvSpPr>
        <p:spPr>
          <a:xfrm>
            <a:off x="8064524" y="6287754"/>
            <a:ext cx="6118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HK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  <a:cs typeface="+mn-cs"/>
              </a:rPr>
              <a:t>3/3</a:t>
            </a:r>
            <a:endParaRPr kumimoji="1" lang="zh-HK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617838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0486A049-F482-4C82-A6EA-C4B1E1A45E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22063"/>
            <a:ext cx="9144000" cy="6691313"/>
          </a:xfrm>
        </p:spPr>
        <p:txBody>
          <a:bodyPr/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TW" altLang="en-US" dirty="0">
                <a:solidFill>
                  <a:srgbClr val="FFFF00"/>
                </a:solidFill>
                <a:ea typeface="華康儷中黑" panose="020B0509000000000000" pitchFamily="49" charset="-120"/>
              </a:rPr>
              <a:t>常年期第三十二主日</a:t>
            </a:r>
            <a:endParaRPr lang="en-US" altLang="zh-TW" dirty="0">
              <a:solidFill>
                <a:srgbClr val="FFFF00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spcBef>
                <a:spcPts val="1200"/>
              </a:spcBef>
              <a:buFontTx/>
              <a:buNone/>
            </a:pPr>
            <a:r>
              <a:rPr lang="en-US" altLang="zh-TW" sz="4000" dirty="0">
                <a:solidFill>
                  <a:schemeClr val="bg1"/>
                </a:solidFill>
                <a:ea typeface="華康儷中黑" pitchFamily="49" charset="-120"/>
              </a:rPr>
              <a:t>2025</a:t>
            </a:r>
            <a:r>
              <a:rPr lang="zh-TW" altLang="en-US" sz="4000" dirty="0">
                <a:solidFill>
                  <a:schemeClr val="bg1"/>
                </a:solidFill>
                <a:ea typeface="華康儷中黑" pitchFamily="49" charset="-120"/>
              </a:rPr>
              <a:t>年</a:t>
            </a:r>
            <a:r>
              <a:rPr lang="en-US" altLang="zh-TW" sz="4000" dirty="0">
                <a:solidFill>
                  <a:schemeClr val="bg1"/>
                </a:solidFill>
                <a:ea typeface="華康儷中黑" pitchFamily="49" charset="-120"/>
              </a:rPr>
              <a:t>11</a:t>
            </a:r>
            <a:r>
              <a:rPr lang="zh-TW" altLang="en-US" sz="4000" dirty="0">
                <a:solidFill>
                  <a:schemeClr val="bg1"/>
                </a:solidFill>
                <a:ea typeface="華康儷中黑" pitchFamily="49" charset="-120"/>
              </a:rPr>
              <a:t>月</a:t>
            </a:r>
            <a:r>
              <a:rPr lang="en-US" altLang="zh-TW" sz="4000" dirty="0">
                <a:solidFill>
                  <a:schemeClr val="bg1"/>
                </a:solidFill>
                <a:ea typeface="華康儷中黑" pitchFamily="49" charset="-120"/>
              </a:rPr>
              <a:t>9</a:t>
            </a:r>
            <a:r>
              <a:rPr lang="zh-TW" altLang="en-US" sz="4000" dirty="0">
                <a:solidFill>
                  <a:schemeClr val="bg1"/>
                </a:solidFill>
                <a:ea typeface="華康儷中黑" pitchFamily="49" charset="-120"/>
              </a:rPr>
              <a:t>日</a:t>
            </a:r>
            <a:r>
              <a:rPr lang="en-US" altLang="zh-TW" sz="4000" dirty="0">
                <a:solidFill>
                  <a:schemeClr val="bg1"/>
                </a:solidFill>
                <a:ea typeface="華康儷中黑" pitchFamily="49" charset="-120"/>
              </a:rPr>
              <a:t>(</a:t>
            </a:r>
            <a:r>
              <a:rPr lang="zh-TW" altLang="en-US" sz="4000" dirty="0">
                <a:solidFill>
                  <a:schemeClr val="bg1"/>
                </a:solidFill>
                <a:ea typeface="華康儷中黑" pitchFamily="49" charset="-120"/>
              </a:rPr>
              <a:t>祝聖拉特朗大殿</a:t>
            </a:r>
            <a:r>
              <a:rPr lang="en-US" altLang="zh-TW" sz="4000" dirty="0">
                <a:solidFill>
                  <a:schemeClr val="bg1"/>
                </a:solidFill>
                <a:ea typeface="華康儷中黑" pitchFamily="49" charset="-120"/>
              </a:rPr>
              <a:t>)</a:t>
            </a:r>
            <a:endParaRPr lang="zh-TW" altLang="en-US" sz="4000" dirty="0">
              <a:solidFill>
                <a:schemeClr val="bg1"/>
              </a:solidFill>
              <a:ea typeface="華康儷中黑" pitchFamily="49" charset="-120"/>
            </a:endParaRPr>
          </a:p>
          <a:p>
            <a:pPr algn="ctr" eaLnBrk="1" hangingPunct="1">
              <a:spcBef>
                <a:spcPts val="1200"/>
              </a:spcBef>
              <a:buFontTx/>
              <a:buNone/>
            </a:pPr>
            <a:r>
              <a:rPr lang="zh-TW" altLang="en-US" sz="5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感</a:t>
            </a:r>
            <a:r>
              <a:rPr lang="zh-TW" altLang="en-US" sz="1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 </a:t>
            </a:r>
            <a:r>
              <a:rPr lang="zh-TW" altLang="en-US" sz="5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恩</a:t>
            </a:r>
            <a:r>
              <a:rPr lang="zh-TW" altLang="en-US" sz="1200" dirty="0">
                <a:solidFill>
                  <a:srgbClr val="FFFF00"/>
                </a:solidFill>
                <a:ea typeface="華康正顏楷體W7" panose="03000709000000000000" pitchFamily="65" charset="-120"/>
              </a:rPr>
              <a:t> </a:t>
            </a:r>
            <a:r>
              <a:rPr lang="zh-TW" altLang="en-US" sz="4800" dirty="0">
                <a:solidFill>
                  <a:srgbClr val="FF0000"/>
                </a:solidFill>
                <a:highlight>
                  <a:srgbClr val="FFFF00"/>
                </a:highlight>
                <a:ea typeface="華康正顏楷體W7" panose="03000709000000000000" pitchFamily="65" charset="-120"/>
              </a:rPr>
              <a:t>祭</a:t>
            </a:r>
            <a:r>
              <a:rPr lang="zh-TW" altLang="en-US" sz="1200" dirty="0">
                <a:solidFill>
                  <a:srgbClr val="FFFF00"/>
                </a:solidFill>
                <a:ea typeface="華康正顏楷體W7" panose="03000709000000000000" pitchFamily="65" charset="-120"/>
              </a:rPr>
              <a:t> </a:t>
            </a:r>
            <a:r>
              <a:rPr lang="zh-TW" altLang="en-US" sz="4800" dirty="0">
                <a:solidFill>
                  <a:srgbClr val="FFFF00"/>
                </a:solidFill>
                <a:highlight>
                  <a:srgbClr val="FF0000"/>
                </a:highlight>
                <a:ea typeface="華康正顏楷體W7" panose="03000709000000000000" pitchFamily="65" charset="-120"/>
              </a:rPr>
              <a:t>宴</a:t>
            </a:r>
          </a:p>
          <a:p>
            <a:pPr algn="ctr" eaLnBrk="1" hangingPunct="1">
              <a:buFontTx/>
              <a:buNone/>
            </a:pPr>
            <a:endParaRPr lang="zh-TW" altLang="en-US" sz="1800" dirty="0">
              <a:solidFill>
                <a:schemeClr val="bg1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lnSpc>
                <a:spcPts val="2500"/>
              </a:lnSpc>
              <a:spcBef>
                <a:spcPct val="0"/>
              </a:spcBef>
              <a:buFontTx/>
              <a:buNone/>
            </a:pPr>
            <a:r>
              <a:rPr lang="zh-TW" altLang="en-US" sz="3600" dirty="0">
                <a:solidFill>
                  <a:schemeClr val="bg1"/>
                </a:solidFill>
                <a:ea typeface="華康儷中黑" panose="020B0509000000000000" pitchFamily="49" charset="-120"/>
              </a:rPr>
              <a:t>主 題</a:t>
            </a:r>
          </a:p>
          <a:p>
            <a:pPr algn="ctr" eaLnBrk="1" hangingPunct="1">
              <a:spcBef>
                <a:spcPts val="1200"/>
              </a:spcBef>
              <a:spcAft>
                <a:spcPts val="0"/>
              </a:spcAft>
              <a:buFontTx/>
              <a:buNone/>
            </a:pPr>
            <a:r>
              <a:rPr lang="en-US" altLang="zh-TW" sz="6000" dirty="0">
                <a:solidFill>
                  <a:schemeClr val="bg1"/>
                </a:solidFill>
                <a:ea typeface="華康儷中黑" panose="020B0509000000000000" pitchFamily="49" charset="-120"/>
              </a:rPr>
              <a:t> </a:t>
            </a:r>
            <a:r>
              <a:rPr lang="zh-TW" altLang="en-US" sz="9600" spc="600" dirty="0">
                <a:solidFill>
                  <a:srgbClr val="FFFF00"/>
                </a:solidFill>
                <a:ea typeface="華康儷中黑" panose="020B0509000000000000" pitchFamily="49" charset="-120"/>
              </a:rPr>
              <a:t>清</a:t>
            </a:r>
            <a:r>
              <a:rPr lang="zh-TW" altLang="en-US" sz="1800" spc="600" dirty="0">
                <a:solidFill>
                  <a:srgbClr val="FFFF00"/>
                </a:solidFill>
                <a:ea typeface="華康儷中黑" panose="020B0509000000000000" pitchFamily="49" charset="-120"/>
              </a:rPr>
              <a:t> </a:t>
            </a:r>
            <a:r>
              <a:rPr lang="zh-TW" altLang="en-US" sz="9600" spc="600" dirty="0">
                <a:solidFill>
                  <a:srgbClr val="FFFF00"/>
                </a:solidFill>
                <a:ea typeface="華康儷中黑" panose="020B0509000000000000" pitchFamily="49" charset="-120"/>
              </a:rPr>
              <a:t>理</a:t>
            </a:r>
            <a:r>
              <a:rPr lang="zh-TW" altLang="en-US" sz="1800" spc="600" dirty="0">
                <a:solidFill>
                  <a:srgbClr val="FFFF00"/>
                </a:solidFill>
                <a:ea typeface="華康儷中黑" panose="020B0509000000000000" pitchFamily="49" charset="-120"/>
              </a:rPr>
              <a:t> </a:t>
            </a:r>
            <a:r>
              <a:rPr lang="zh-TW" altLang="en-US" sz="9600" spc="600" dirty="0">
                <a:solidFill>
                  <a:srgbClr val="FFFF00"/>
                </a:solidFill>
                <a:ea typeface="華康儷中黑" panose="020B0509000000000000" pitchFamily="49" charset="-120"/>
              </a:rPr>
              <a:t>聖</a:t>
            </a:r>
            <a:r>
              <a:rPr lang="zh-TW" altLang="en-US" sz="1800" spc="600" dirty="0">
                <a:solidFill>
                  <a:srgbClr val="FFFF00"/>
                </a:solidFill>
                <a:ea typeface="華康儷中黑" panose="020B0509000000000000" pitchFamily="49" charset="-120"/>
              </a:rPr>
              <a:t> </a:t>
            </a:r>
            <a:r>
              <a:rPr lang="zh-TW" altLang="en-US" sz="9600" spc="600" dirty="0">
                <a:solidFill>
                  <a:srgbClr val="FFFF00"/>
                </a:solidFill>
                <a:ea typeface="華康儷中黑" panose="020B0509000000000000" pitchFamily="49" charset="-120"/>
              </a:rPr>
              <a:t>殿</a:t>
            </a:r>
            <a:endParaRPr lang="en-US" altLang="zh-TW" sz="9600" spc="600" dirty="0">
              <a:solidFill>
                <a:srgbClr val="FFFF00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spcBef>
                <a:spcPts val="1200"/>
              </a:spcBef>
              <a:spcAft>
                <a:spcPts val="0"/>
              </a:spcAft>
              <a:buFontTx/>
              <a:buNone/>
            </a:pPr>
            <a:r>
              <a:rPr lang="en-US" altLang="zh-TW" sz="4800" spc="-300" dirty="0">
                <a:solidFill>
                  <a:schemeClr val="bg1"/>
                </a:solidFill>
                <a:ea typeface="華康儷中黑" panose="020B0509000000000000" pitchFamily="49" charset="-120"/>
              </a:rPr>
              <a:t>——</a:t>
            </a:r>
            <a:r>
              <a:rPr lang="zh-TW" altLang="en-US" sz="6000" spc="600" dirty="0">
                <a:solidFill>
                  <a:schemeClr val="bg1"/>
                </a:solidFill>
                <a:ea typeface="華康儷中黑" panose="020B0509000000000000" pitchFamily="49" charset="-120"/>
              </a:rPr>
              <a:t>別把聖殿變叢林</a:t>
            </a:r>
            <a:r>
              <a:rPr lang="en-US" altLang="zh-TW" sz="4800" spc="-300" dirty="0">
                <a:solidFill>
                  <a:schemeClr val="bg1"/>
                </a:solidFill>
                <a:ea typeface="華康儷中黑" panose="020B0509000000000000" pitchFamily="49" charset="-120"/>
              </a:rPr>
              <a:t>——</a:t>
            </a:r>
            <a:endParaRPr lang="zh-TW" altLang="en-US" sz="4800" spc="-300" dirty="0">
              <a:solidFill>
                <a:schemeClr val="bg1"/>
              </a:solidFill>
              <a:ea typeface="華康粗黑體" panose="020B07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02914054"/>
      </p:ext>
    </p:extLst>
  </p:cSld>
  <p:clrMapOvr>
    <a:masterClrMapping/>
  </p:clrMapOvr>
</p:sld>
</file>

<file path=ppt/theme/theme1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5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32325</TotalTime>
  <Words>1868</Words>
  <Application>Microsoft Office PowerPoint</Application>
  <PresentationFormat>如螢幕大小 (4:3)</PresentationFormat>
  <Paragraphs>100</Paragraphs>
  <Slides>27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13</vt:i4>
      </vt:variant>
      <vt:variant>
        <vt:lpstr>佈景主題</vt:lpstr>
      </vt:variant>
      <vt:variant>
        <vt:i4>3</vt:i4>
      </vt:variant>
      <vt:variant>
        <vt:lpstr>投影片標題</vt:lpstr>
      </vt:variant>
      <vt:variant>
        <vt:i4>27</vt:i4>
      </vt:variant>
    </vt:vector>
  </HeadingPairs>
  <TitlesOfParts>
    <vt:vector size="43" baseType="lpstr">
      <vt:lpstr>華康中黑體</vt:lpstr>
      <vt:lpstr>華康中黑體(P)</vt:lpstr>
      <vt:lpstr>華康古印體(P)</vt:lpstr>
      <vt:lpstr>華康正顏楷體W7</vt:lpstr>
      <vt:lpstr>華康正顏楷體W9(P)</vt:lpstr>
      <vt:lpstr>華康粗黑體</vt:lpstr>
      <vt:lpstr>華康儷中黑</vt:lpstr>
      <vt:lpstr>華康儷中黑(P)</vt:lpstr>
      <vt:lpstr>華康儷粗宋(P)</vt:lpstr>
      <vt:lpstr>新細明體</vt:lpstr>
      <vt:lpstr>Arial</vt:lpstr>
      <vt:lpstr>Calibri</vt:lpstr>
      <vt:lpstr>Times New Roman</vt:lpstr>
      <vt:lpstr>預設簡報設計</vt:lpstr>
      <vt:lpstr>3_預設簡報設計</vt:lpstr>
      <vt:lpstr>15_預設簡報設計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>Cirs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Fr. Tsui</dc:creator>
  <cp:lastModifiedBy>user</cp:lastModifiedBy>
  <cp:revision>1736</cp:revision>
  <dcterms:created xsi:type="dcterms:W3CDTF">2006-09-26T01:05:23Z</dcterms:created>
  <dcterms:modified xsi:type="dcterms:W3CDTF">2025-10-20T05:08:15Z</dcterms:modified>
</cp:coreProperties>
</file>